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8" r:id="rId8"/>
    <p:sldId id="269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8CBE86-D89E-4A51-8A31-84F57CD0F1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7EE86D-32E4-4FBD-8724-6CD515FAD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-%20%20%20%20.%20%20.wmv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6000792" cy="12144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ЗАВАРНЕ  ТІСТО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057920" cy="14001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</a:rPr>
              <a:t>ВИКЛАДАЧ :   </a:t>
            </a:r>
            <a:r>
              <a:rPr lang="uk-UA" sz="3200" b="1" dirty="0" err="1" smtClean="0">
                <a:solidFill>
                  <a:srgbClr val="FF0000"/>
                </a:solidFill>
              </a:rPr>
              <a:t>САДОВСЬКА</a:t>
            </a:r>
            <a:r>
              <a:rPr lang="uk-UA" sz="3200" b="1" dirty="0" smtClean="0">
                <a:solidFill>
                  <a:srgbClr val="FF0000"/>
                </a:solidFill>
              </a:rPr>
              <a:t> 	</a:t>
            </a:r>
            <a:r>
              <a:rPr lang="uk-UA" sz="3200" b="1" smtClean="0">
                <a:solidFill>
                  <a:srgbClr val="FF0000"/>
                </a:solidFill>
              </a:rPr>
              <a:t>    	ОЛЕНА  </a:t>
            </a:r>
            <a:r>
              <a:rPr lang="uk-UA" sz="3200" b="1" dirty="0" smtClean="0">
                <a:solidFill>
                  <a:srgbClr val="FF0000"/>
                </a:solidFill>
              </a:rPr>
              <a:t>ДМИТРІВНА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ВИКОРИСТАН</a:t>
            </a:r>
            <a:r>
              <a:rPr lang="uk-UA" b="1" dirty="0" smtClean="0"/>
              <a:t>І  ДЖЕРЕЛА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lvl="0"/>
            <a:r>
              <a:rPr lang="uk-UA" dirty="0" smtClean="0"/>
              <a:t>Зайцева Г. Т., Горпинко Т. М. Технологія виготовлення борошняних кондитерських виробів: </a:t>
            </a:r>
            <a:r>
              <a:rPr lang="uk-UA" dirty="0" err="1" smtClean="0"/>
              <a:t>ІІідрч</a:t>
            </a:r>
            <a:r>
              <a:rPr lang="uk-UA" dirty="0" smtClean="0"/>
              <a:t>. для </a:t>
            </a:r>
            <a:r>
              <a:rPr lang="uk-UA" dirty="0" err="1" smtClean="0"/>
              <a:t>проф.—</a:t>
            </a:r>
            <a:r>
              <a:rPr lang="uk-UA" dirty="0" smtClean="0"/>
              <a:t> техн. </a:t>
            </a:r>
            <a:r>
              <a:rPr lang="uk-UA" dirty="0" err="1" smtClean="0"/>
              <a:t>навч</a:t>
            </a:r>
            <a:r>
              <a:rPr lang="uk-UA" dirty="0" smtClean="0"/>
              <a:t>. закладів. — К.: Вікторія, 2002. — 400 с. </a:t>
            </a:r>
            <a:endParaRPr lang="ru-RU" dirty="0" smtClean="0"/>
          </a:p>
          <a:p>
            <a:pPr lvl="0"/>
            <a:r>
              <a:rPr lang="uk-UA" dirty="0" smtClean="0"/>
              <a:t>Павлов А.В. </a:t>
            </a:r>
            <a:r>
              <a:rPr lang="uk-UA" dirty="0" err="1" smtClean="0"/>
              <a:t>Сборник</a:t>
            </a:r>
            <a:r>
              <a:rPr lang="uk-UA" dirty="0" smtClean="0"/>
              <a:t> рецептур </a:t>
            </a:r>
            <a:r>
              <a:rPr lang="uk-UA" dirty="0" err="1" smtClean="0"/>
              <a:t>мучных</a:t>
            </a:r>
            <a:r>
              <a:rPr lang="uk-UA" dirty="0" smtClean="0"/>
              <a:t> </a:t>
            </a:r>
            <a:r>
              <a:rPr lang="uk-UA" dirty="0" err="1" smtClean="0"/>
              <a:t>кондитерских</a:t>
            </a:r>
            <a:r>
              <a:rPr lang="uk-UA" dirty="0" smtClean="0"/>
              <a:t> и </a:t>
            </a:r>
            <a:r>
              <a:rPr lang="uk-UA" dirty="0" err="1" smtClean="0"/>
              <a:t>булочных</a:t>
            </a:r>
            <a:r>
              <a:rPr lang="uk-UA" dirty="0" smtClean="0"/>
              <a:t> </a:t>
            </a:r>
            <a:r>
              <a:rPr lang="uk-UA" dirty="0" err="1" smtClean="0"/>
              <a:t>изделий</a:t>
            </a:r>
            <a:r>
              <a:rPr lang="uk-UA" dirty="0" smtClean="0"/>
              <a:t>.: </a:t>
            </a:r>
            <a:r>
              <a:rPr lang="uk-UA" dirty="0" err="1" smtClean="0"/>
              <a:t>Гидрометеоиздат</a:t>
            </a:r>
            <a:r>
              <a:rPr lang="uk-UA" dirty="0" smtClean="0"/>
              <a:t>, 1998.-294 с.</a:t>
            </a:r>
            <a:endParaRPr lang="ru-RU" dirty="0" smtClean="0"/>
          </a:p>
          <a:p>
            <a:pPr lvl="0"/>
            <a:r>
              <a:rPr lang="uk-UA" dirty="0" err="1" smtClean="0"/>
              <a:t>Саенко</a:t>
            </a:r>
            <a:r>
              <a:rPr lang="uk-UA" dirty="0" smtClean="0"/>
              <a:t> Н.П., </a:t>
            </a:r>
            <a:r>
              <a:rPr lang="uk-UA" dirty="0" err="1" smtClean="0"/>
              <a:t>Волошенко</a:t>
            </a:r>
            <a:r>
              <a:rPr lang="uk-UA" dirty="0" smtClean="0"/>
              <a:t> Т.Д. Устаткування підприємств громадського </a:t>
            </a:r>
            <a:r>
              <a:rPr lang="uk-UA" dirty="0" err="1" smtClean="0"/>
              <a:t>харчування.-</a:t>
            </a:r>
            <a:r>
              <a:rPr lang="uk-UA" dirty="0" smtClean="0"/>
              <a:t> К.:ЛДЛ, 2005.</a:t>
            </a:r>
            <a:endParaRPr lang="ru-RU" dirty="0" smtClean="0"/>
          </a:p>
          <a:p>
            <a:pPr lvl="0"/>
            <a:r>
              <a:rPr lang="uk-UA" dirty="0" smtClean="0"/>
              <a:t>http://www.restoranoff.ru/actual/product_reviews/obzory_oborudovaniya/shokovaya_zamorozka_bezopasno_i_pribylno/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000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ПЛАН  ВІДКРИТОГО УРОКУ  3 ПРЕДМЕТУ:  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Технологія приготування борошняних кондитерських виробів  </a:t>
            </a:r>
            <a:b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3071810"/>
            <a:ext cx="8286780" cy="37394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програми: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Приготування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бездріжджового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тіста та виробів з нього».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уроку: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Технологія приготування заварного тіста та виробів з нього».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уроку: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Комбінований.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уроку: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Лекція, презентація, перегляд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відео-фільмів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обговоренням, аналіз конкретних ситуацій.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90600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уроку: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Навчальна: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Вивчення технологічного процесу приготування заварного   тіста, визначення та вивчення асортименту.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Розвиваюча: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Розвивати раціональне мислення, пізнавальну активність, логічне мислення, творче мислення, професійні навички та особисті якості.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Виховна: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Виховувати у учнів почуття відповідальності, дисципліну, сумлінність, бережне ставлення до обладнання та інвентарю повагу до праці.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ПРОДУКТИ  ЯК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 ВХОДЯТЬ ДО ЗАВАРНОГО ТІСТА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БОРОШНО 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МАСЛО (МАРГАРИН)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ЯЙЦЯ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СІЛЬ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Documents\продукты\s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429132"/>
            <a:ext cx="1500198" cy="1500198"/>
          </a:xfrm>
          <a:prstGeom prst="rect">
            <a:avLst/>
          </a:prstGeom>
          <a:noFill/>
        </p:spPr>
      </p:pic>
      <p:pic>
        <p:nvPicPr>
          <p:cNvPr id="1027" name="Picture 3" descr="C:\Users\Public\Documents\продукты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357694"/>
            <a:ext cx="2500329" cy="1714512"/>
          </a:xfrm>
          <a:prstGeom prst="rect">
            <a:avLst/>
          </a:prstGeom>
          <a:noFill/>
        </p:spPr>
      </p:pic>
      <p:pic>
        <p:nvPicPr>
          <p:cNvPr id="1028" name="Picture 4" descr="C:\Users\Public\Documents\продукты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786058"/>
            <a:ext cx="1714512" cy="1643074"/>
          </a:xfrm>
          <a:prstGeom prst="rect">
            <a:avLst/>
          </a:prstGeom>
          <a:noFill/>
        </p:spPr>
      </p:pic>
      <p:pic>
        <p:nvPicPr>
          <p:cNvPr id="1029" name="Picture 5" descr="C:\Users\Public\Documents\продукты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14620"/>
            <a:ext cx="1928826" cy="1428750"/>
          </a:xfrm>
          <a:prstGeom prst="rect">
            <a:avLst/>
          </a:prstGeom>
          <a:noFill/>
        </p:spPr>
      </p:pic>
      <p:pic>
        <p:nvPicPr>
          <p:cNvPr id="4" name="Picture 2" descr="C:\Users\Public\Documents\продукты\i (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142984"/>
            <a:ext cx="1857388" cy="14287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СХЕМА  ПРИГОТУВАННЯ ЗАВАРНОГО   			     ТІСТА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457200" y="1142984"/>
            <a:ext cx="82296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МОЖЛИВ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 НЕДОЛІКИ  ЗАВАРНОГО 			НАПІВФАБРИКАТУ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          </a:t>
            </a:r>
            <a:r>
              <a:rPr lang="ru-RU" sz="2900" b="1" dirty="0" err="1" smtClean="0">
                <a:solidFill>
                  <a:srgbClr val="FF0000"/>
                </a:solidFill>
              </a:rPr>
              <a:t>Можливі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 err="1" smtClean="0">
                <a:solidFill>
                  <a:srgbClr val="FF0000"/>
                </a:solidFill>
              </a:rPr>
              <a:t>дефекти</a:t>
            </a:r>
            <a:endParaRPr lang="ru-RU" sz="2900" b="1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Напівфабрикат</a:t>
            </a:r>
            <a:r>
              <a:rPr lang="ru-RU" dirty="0" smtClean="0"/>
              <a:t> </a:t>
            </a:r>
            <a:r>
              <a:rPr lang="ru-RU" dirty="0" err="1" smtClean="0"/>
              <a:t>розпливчастий</a:t>
            </a:r>
            <a:r>
              <a:rPr lang="ru-RU" dirty="0" smtClean="0"/>
              <a:t>, без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порожнини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err="1" smtClean="0"/>
              <a:t>Напівфабрикат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, сильно </a:t>
            </a:r>
            <a:r>
              <a:rPr lang="ru-RU" dirty="0" err="1" smtClean="0"/>
              <a:t>розтрісканий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Напівфабрикат</a:t>
            </a:r>
            <a:r>
              <a:rPr lang="ru-RU" dirty="0" smtClean="0"/>
              <a:t> </a:t>
            </a:r>
            <a:r>
              <a:rPr lang="ru-RU" dirty="0" err="1" smtClean="0"/>
              <a:t>осів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випікання</a:t>
            </a:r>
            <a:endParaRPr lang="ru-RU" dirty="0" smtClean="0"/>
          </a:p>
          <a:p>
            <a:r>
              <a:rPr lang="ru-RU" dirty="0" err="1" smtClean="0"/>
              <a:t>Напівфабрикат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малим</a:t>
            </a:r>
            <a:r>
              <a:rPr lang="ru-RU" dirty="0" smtClean="0"/>
              <a:t> </a:t>
            </a:r>
            <a:r>
              <a:rPr lang="ru-RU" dirty="0" err="1" smtClean="0"/>
              <a:t>об'емом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err="1" smtClean="0"/>
              <a:t>Випечені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прилипли до листа</a:t>
            </a:r>
          </a:p>
          <a:p>
            <a:r>
              <a:rPr lang="ru-RU" dirty="0" err="1" smtClean="0"/>
              <a:t>Напівфабрикат</a:t>
            </a:r>
            <a:r>
              <a:rPr lang="ru-RU" dirty="0" smtClean="0"/>
              <a:t> </a:t>
            </a:r>
            <a:r>
              <a:rPr lang="ru-RU" dirty="0" err="1" smtClean="0"/>
              <a:t>осів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випікання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     Причини </a:t>
            </a:r>
            <a:r>
              <a:rPr lang="ru-RU" sz="2900" b="1" dirty="0" err="1" smtClean="0">
                <a:solidFill>
                  <a:srgbClr val="FF0000"/>
                </a:solidFill>
              </a:rPr>
              <a:t>виникнення</a:t>
            </a:r>
            <a:endParaRPr lang="ru-RU" sz="2900" b="1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Рідка</a:t>
            </a:r>
            <a:r>
              <a:rPr lang="ru-RU" dirty="0" smtClean="0"/>
              <a:t> </a:t>
            </a:r>
            <a:r>
              <a:rPr lang="ru-RU" dirty="0" err="1" smtClean="0"/>
              <a:t>консистенція</a:t>
            </a:r>
            <a:r>
              <a:rPr lang="ru-RU" dirty="0" smtClean="0"/>
              <a:t> </a:t>
            </a:r>
            <a:r>
              <a:rPr lang="ru-RU" dirty="0" err="1" smtClean="0"/>
              <a:t>тіста</a:t>
            </a:r>
            <a:r>
              <a:rPr lang="ru-RU" dirty="0" smtClean="0"/>
              <a:t>,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силь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     но </a:t>
            </a:r>
            <a:r>
              <a:rPr lang="ru-RU" dirty="0" err="1" smtClean="0"/>
              <a:t>змащені</a:t>
            </a:r>
            <a:r>
              <a:rPr lang="ru-RU" dirty="0" smtClean="0"/>
              <a:t> жиром, </a:t>
            </a:r>
            <a:r>
              <a:rPr lang="ru-RU" dirty="0" err="1" smtClean="0"/>
              <a:t>використали</a:t>
            </a:r>
            <a:r>
              <a:rPr lang="ru-RU" dirty="0" smtClean="0"/>
              <a:t> </a:t>
            </a:r>
            <a:r>
              <a:rPr lang="ru-RU" dirty="0" err="1" smtClean="0"/>
              <a:t>борошно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слабкою</a:t>
            </a:r>
            <a:r>
              <a:rPr lang="ru-RU" dirty="0" smtClean="0"/>
              <a:t> клейковиною, </a:t>
            </a:r>
            <a:r>
              <a:rPr lang="ru-RU" dirty="0" err="1" smtClean="0"/>
              <a:t>недостатній</a:t>
            </a:r>
            <a:r>
              <a:rPr lang="ru-RU" dirty="0" smtClean="0"/>
              <a:t> час </a:t>
            </a:r>
            <a:r>
              <a:rPr lang="ru-RU" dirty="0" err="1" smtClean="0"/>
              <a:t>заварювання</a:t>
            </a:r>
            <a:r>
              <a:rPr lang="ru-RU" dirty="0" smtClean="0"/>
              <a:t> </a:t>
            </a:r>
            <a:r>
              <a:rPr lang="ru-RU" dirty="0" err="1" smtClean="0"/>
              <a:t>борошна</a:t>
            </a:r>
            <a:endParaRPr lang="ru-RU" dirty="0" smtClean="0"/>
          </a:p>
          <a:p>
            <a:r>
              <a:rPr lang="ru-RU" dirty="0" err="1" smtClean="0"/>
              <a:t>Вчасно</a:t>
            </a:r>
            <a:r>
              <a:rPr lang="ru-RU" dirty="0" smtClean="0"/>
              <a:t> не </a:t>
            </a:r>
            <a:r>
              <a:rPr lang="ru-RU" dirty="0" err="1" smtClean="0"/>
              <a:t>знизили</a:t>
            </a:r>
            <a:r>
              <a:rPr lang="ru-RU" dirty="0" smtClean="0"/>
              <a:t> температуру </a:t>
            </a:r>
            <a:r>
              <a:rPr lang="ru-RU" dirty="0" err="1" smtClean="0"/>
              <a:t>ви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пікання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Недостатній</a:t>
            </a:r>
            <a:r>
              <a:rPr lang="ru-RU" dirty="0" smtClean="0"/>
              <a:t> час </a:t>
            </a:r>
            <a:r>
              <a:rPr lang="ru-RU" dirty="0" err="1" smtClean="0"/>
              <a:t>випікання</a:t>
            </a:r>
            <a:endParaRPr lang="ru-RU" dirty="0" smtClean="0"/>
          </a:p>
          <a:p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густе</a:t>
            </a:r>
            <a:r>
              <a:rPr lang="ru-RU" dirty="0" smtClean="0"/>
              <a:t> </a:t>
            </a:r>
            <a:r>
              <a:rPr lang="ru-RU" dirty="0" err="1" smtClean="0"/>
              <a:t>тісто</a:t>
            </a:r>
            <a:r>
              <a:rPr lang="ru-RU" dirty="0" smtClean="0"/>
              <a:t>, </a:t>
            </a:r>
            <a:r>
              <a:rPr lang="ru-RU" dirty="0" err="1" smtClean="0"/>
              <a:t>використали</a:t>
            </a:r>
            <a:r>
              <a:rPr lang="ru-RU" dirty="0" smtClean="0"/>
              <a:t> </a:t>
            </a:r>
            <a:r>
              <a:rPr lang="ru-RU" dirty="0" err="1" smtClean="0"/>
              <a:t>сві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жознесені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, понижена темпера-</a:t>
            </a:r>
          </a:p>
          <a:p>
            <a:pPr>
              <a:buNone/>
            </a:pPr>
            <a:r>
              <a:rPr lang="ru-RU" dirty="0" smtClean="0"/>
              <a:t>     тура </a:t>
            </a:r>
            <a:r>
              <a:rPr lang="ru-RU" dirty="0" err="1" smtClean="0"/>
              <a:t>випікання</a:t>
            </a:r>
            <a:endParaRPr lang="ru-RU" dirty="0" smtClean="0"/>
          </a:p>
          <a:p>
            <a:r>
              <a:rPr lang="ru-RU" dirty="0" err="1" smtClean="0"/>
              <a:t>Листи</a:t>
            </a:r>
            <a:r>
              <a:rPr lang="ru-RU" dirty="0" smtClean="0"/>
              <a:t> не </a:t>
            </a:r>
            <a:r>
              <a:rPr lang="ru-RU" dirty="0" err="1" smtClean="0"/>
              <a:t>змащені</a:t>
            </a:r>
            <a:r>
              <a:rPr lang="ru-RU" dirty="0" smtClean="0"/>
              <a:t> жиром</a:t>
            </a:r>
          </a:p>
          <a:p>
            <a:r>
              <a:rPr lang="ru-RU" dirty="0" smtClean="0"/>
              <a:t>Рано </a:t>
            </a:r>
            <a:r>
              <a:rPr lang="ru-RU" dirty="0" err="1" smtClean="0"/>
              <a:t>відкрили</a:t>
            </a:r>
            <a:r>
              <a:rPr lang="ru-RU" dirty="0" smtClean="0"/>
              <a:t> </a:t>
            </a:r>
            <a:r>
              <a:rPr lang="ru-RU" dirty="0" err="1" smtClean="0"/>
              <a:t>піч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рухали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зарано</a:t>
            </a:r>
            <a:r>
              <a:rPr lang="ru-RU" dirty="0" smtClean="0"/>
              <a:t> </a:t>
            </a:r>
            <a:r>
              <a:rPr lang="ru-RU" dirty="0" err="1" smtClean="0"/>
              <a:t>знизили</a:t>
            </a:r>
            <a:r>
              <a:rPr lang="ru-RU" dirty="0" smtClean="0"/>
              <a:t> температуру </a:t>
            </a:r>
            <a:r>
              <a:rPr lang="ru-RU" dirty="0" err="1" smtClean="0"/>
              <a:t>ви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uk-UA" dirty="0" smtClean="0"/>
              <a:t>      п</a:t>
            </a:r>
            <a:r>
              <a:rPr lang="ru-RU" dirty="0" err="1" smtClean="0"/>
              <a:t>ікання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ФОРМУВАННЯ  ВИРОБ</a:t>
            </a:r>
            <a:r>
              <a:rPr lang="uk-UA" b="1" dirty="0" smtClean="0"/>
              <a:t>ІВ</a:t>
            </a:r>
            <a:endParaRPr lang="ru-RU" b="1" dirty="0"/>
          </a:p>
        </p:txBody>
      </p:sp>
      <p:pic>
        <p:nvPicPr>
          <p:cNvPr id="4" name="Содержимое 3" descr="12949567475461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3214686"/>
            <a:ext cx="4804110" cy="3214710"/>
          </a:xfrm>
        </p:spPr>
      </p:pic>
      <p:pic>
        <p:nvPicPr>
          <p:cNvPr id="1026" name="Picture 2" descr="C:\Documents and Settings\PC\Мои документы\Мои рисунки\заварные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786214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PC\Мои документы\Мои рисунки\заварные\6227203102_2f197ddfaf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4500594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PC\Мои документы\Мои рисунки\заварные\6226684909_2aaaf7f9cc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142984"/>
            <a:ext cx="392909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ВИПІКАННЯ  ВИРОБІВ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/>
              <a:t>ВИПІКАЮТЬ  ЗАВАРНЕ ТІСТО  В  ДВОХ  ТЕМПЕРАТУРНИХ  РЕЖИМАХ:</a:t>
            </a:r>
          </a:p>
          <a:p>
            <a:r>
              <a:rPr lang="uk-UA" b="1" dirty="0" smtClean="0"/>
              <a:t>210</a:t>
            </a:r>
            <a:r>
              <a:rPr lang="uk-UA" b="1" baseline="30000" dirty="0" smtClean="0"/>
              <a:t>О</a:t>
            </a:r>
            <a:r>
              <a:rPr lang="uk-UA" b="1" dirty="0" smtClean="0"/>
              <a:t>С  перші 15-20 хвилин</a:t>
            </a:r>
          </a:p>
          <a:p>
            <a:r>
              <a:rPr lang="uk-UA" b="1" dirty="0" smtClean="0"/>
              <a:t>190</a:t>
            </a:r>
            <a:r>
              <a:rPr lang="uk-UA" b="1" baseline="30000" dirty="0" smtClean="0"/>
              <a:t>О</a:t>
            </a:r>
            <a:r>
              <a:rPr lang="uk-UA" b="1" dirty="0" smtClean="0"/>
              <a:t>С   випікають  до  готовності</a:t>
            </a:r>
            <a:endParaRPr lang="ru-RU" b="1" dirty="0"/>
          </a:p>
        </p:txBody>
      </p:sp>
      <p:pic>
        <p:nvPicPr>
          <p:cNvPr id="1026" name="Picture 2" descr="C:\Users\Елена\Desktop\заварное тесто\20059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3143248"/>
            <a:ext cx="3571869" cy="3714752"/>
          </a:xfrm>
          <a:prstGeom prst="rect">
            <a:avLst/>
          </a:prstGeom>
          <a:noFill/>
        </p:spPr>
      </p:pic>
      <p:pic>
        <p:nvPicPr>
          <p:cNvPr id="4" name="Picture 2" descr="C:\Users\Елена\Desktop\заварное тесто\1997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143248"/>
            <a:ext cx="2928926" cy="3714752"/>
          </a:xfrm>
          <a:prstGeom prst="rect">
            <a:avLst/>
          </a:prstGeom>
          <a:noFill/>
        </p:spPr>
      </p:pic>
      <p:pic>
        <p:nvPicPr>
          <p:cNvPr id="5" name="Picture 2" descr="C:\Users\Елена\Desktop\заварное тесто\2001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143248"/>
            <a:ext cx="3071834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ВИДЕО  ЗАВАРНЕ  Т</a:t>
            </a:r>
            <a:r>
              <a:rPr lang="uk-UA" b="1" dirty="0" smtClean="0"/>
              <a:t>ІСТО</a:t>
            </a:r>
            <a:endParaRPr lang="ru-RU" b="1" dirty="0"/>
          </a:p>
        </p:txBody>
      </p:sp>
      <p:pic>
        <p:nvPicPr>
          <p:cNvPr id="7" name="Содержимое 6" descr="img401 (1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1538" y="1500174"/>
            <a:ext cx="6500858" cy="4286250"/>
          </a:xfrm>
        </p:spPr>
      </p:pic>
      <p:pic>
        <p:nvPicPr>
          <p:cNvPr id="4" name="-    . 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500174"/>
            <a:ext cx="7620053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199</TotalTime>
  <Words>324</Words>
  <Application>Microsoft Office PowerPoint</Application>
  <PresentationFormat>Экран (4:3)</PresentationFormat>
  <Paragraphs>66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ЗАВАРНЕ  ТІСТО</vt:lpstr>
      <vt:lpstr>ПЛАН  ВІДКРИТОГО УРОКУ  3 ПРЕДМЕТУ:    Технологія приготування борошняних кондитерських виробів   </vt:lpstr>
      <vt:lpstr>Мета уроку:</vt:lpstr>
      <vt:lpstr>ПРОДУКТИ  ЯКІ ВХОДЯТЬ ДО ЗАВАРНОГО ТІСТА</vt:lpstr>
      <vt:lpstr>СХЕМА  ПРИГОТУВАННЯ ЗАВАРНОГО           ТІСТА</vt:lpstr>
      <vt:lpstr>МОЖЛИВІ  НЕДОЛІКИ  ЗАВАРНОГО    НАПІВФАБРИКАТУ</vt:lpstr>
      <vt:lpstr>ФОРМУВАННЯ  ВИРОБІВ</vt:lpstr>
      <vt:lpstr>ВИПІКАННЯ  ВИРОБІВ</vt:lpstr>
      <vt:lpstr>ВИДЕО  ЗАВАРНЕ  ТІСТО</vt:lpstr>
      <vt:lpstr>ВИКОРИСТАНІ  ДЖЕРЕЛА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Lena</cp:lastModifiedBy>
  <cp:revision>30</cp:revision>
  <dcterms:created xsi:type="dcterms:W3CDTF">2013-02-19T07:18:10Z</dcterms:created>
  <dcterms:modified xsi:type="dcterms:W3CDTF">2013-03-11T08:46:31Z</dcterms:modified>
</cp:coreProperties>
</file>