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eißen Spargel schälen-schritt-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62493"/>
            <a:ext cx="3707904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Spargelenden abschneiden-schritt-0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918" y="2637"/>
            <a:ext cx="2835082" cy="2204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Spargelsud kochen-schritt-0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2" y="3090156"/>
            <a:ext cx="3707904" cy="2447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Spargelsud abseien-schritt-0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394" y="2207502"/>
            <a:ext cx="3631070" cy="2301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Garprobe Spargel-schritt-05 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536" y="4509120"/>
            <a:ext cx="3774194" cy="23488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0" y="2637"/>
            <a:ext cx="6308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Ordnen Sie die Fotos den Texten zu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a)    </a:t>
            </a:r>
            <a:r>
              <a:rPr lang="de-DE" sz="2200" b="1" dirty="0" err="1" smtClean="0"/>
              <a:t>Garprobe</a:t>
            </a:r>
            <a:r>
              <a:rPr lang="de-DE" sz="2200" b="1" dirty="0" smtClean="0"/>
              <a:t> </a:t>
            </a:r>
            <a:r>
              <a:rPr lang="de-DE" sz="2200" b="1" dirty="0"/>
              <a:t>Spargel</a:t>
            </a:r>
          </a:p>
          <a:p>
            <a:r>
              <a:rPr lang="de-DE" sz="2200" dirty="0"/>
              <a:t>Den Sud zurück in den Topf geben, aufkochen und Spargel darin bei geringer Hitze 15 bis 20 Minuten garen. Zur </a:t>
            </a:r>
            <a:r>
              <a:rPr lang="de-DE" sz="2200" dirty="0" err="1"/>
              <a:t>Garprobe</a:t>
            </a:r>
            <a:r>
              <a:rPr lang="de-DE" sz="2200" dirty="0"/>
              <a:t>, eine Spargelstange auf eine Schaumkelle legen und mit dem Finger leicht andrücken. Gibt die Stange noch stark nach, ist der Spargel noch zu hart und muss weiter garen.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104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dirty="0" smtClean="0"/>
              <a:t>b)   </a:t>
            </a:r>
            <a:r>
              <a:rPr lang="de-DE" sz="2200" b="1" dirty="0" smtClean="0"/>
              <a:t>Spargelenden </a:t>
            </a:r>
            <a:r>
              <a:rPr lang="de-DE" sz="2200" b="1" dirty="0"/>
              <a:t>abschneiden</a:t>
            </a:r>
          </a:p>
          <a:p>
            <a:r>
              <a:rPr lang="de-DE" sz="2200" dirty="0"/>
              <a:t>Spargelstangen nebeneinander legen und die Spitzen auf eine Linie bringen. Die holzigen Enden abschneiden, so dass die Stangen gleich lang sind. Geschälten Spargel in ein nasses Küchentuch wickeln.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231655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b="1" dirty="0" smtClean="0"/>
              <a:t>c)   Spargelsud abseihen</a:t>
            </a:r>
            <a:endParaRPr lang="de-DE" sz="2200" b="1" dirty="0"/>
          </a:p>
          <a:p>
            <a:r>
              <a:rPr lang="de-DE" sz="2200" dirty="0"/>
              <a:t>Spargelsud durch ein Sieb gießen, Sud dabei auffangen.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033027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b="1" dirty="0" smtClean="0"/>
              <a:t>d)    </a:t>
            </a:r>
            <a:r>
              <a:rPr lang="de-DE" sz="2200" b="1" dirty="0"/>
              <a:t>Weißen Spargel schälen</a:t>
            </a:r>
          </a:p>
          <a:p>
            <a:r>
              <a:rPr lang="de-DE" sz="2200" dirty="0"/>
              <a:t>Spargelstangen mit einem </a:t>
            </a:r>
            <a:r>
              <a:rPr lang="de-DE" sz="2200" dirty="0" err="1"/>
              <a:t>Sparschäler</a:t>
            </a:r>
            <a:r>
              <a:rPr lang="de-DE" sz="2200" dirty="0"/>
              <a:t> von der Spitze zum Ende hin dünn schälen. Die Schale aufbewahren.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141021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e)</a:t>
            </a:r>
            <a:r>
              <a:rPr lang="de-DE" sz="2200" b="1" dirty="0" smtClean="0"/>
              <a:t> </a:t>
            </a:r>
            <a:r>
              <a:rPr lang="de-DE" sz="2200" b="1" dirty="0"/>
              <a:t>Spargelsud kochen</a:t>
            </a:r>
          </a:p>
          <a:p>
            <a:r>
              <a:rPr lang="de-DE" sz="2200" dirty="0"/>
              <a:t>Spargelschalen und Enden mit 1 Prise Salz, 1 EL Butter und 1 Prise Zucker in einem Topf mit Wasser einmal aufkochen. Anschließend den Topf von der Herdplatte ziehen und den Sud ca. 20 Minuten ziehen lassen.</a:t>
            </a:r>
          </a:p>
        </p:txBody>
      </p:sp>
    </p:spTree>
    <p:extLst>
      <p:ext uri="{BB962C8B-B14F-4D97-AF65-F5344CB8AC3E}">
        <p14:creationId xmlns:p14="http://schemas.microsoft.com/office/powerpoint/2010/main" val="28427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rünen Spargel schälen-schritt-0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0" y="2852936"/>
            <a:ext cx="4427984" cy="331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Spargel auf die gleiche Länge bringen-schritt-0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623" y="57485"/>
            <a:ext cx="4358308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Garprobe grüner Spargel-schritt-0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428" y="4083380"/>
            <a:ext cx="4536503" cy="28529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" y="57485"/>
            <a:ext cx="57710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</a:rPr>
              <a:t>Grünen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Spargel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</a:rPr>
              <a:t>vorbereiten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a)    </a:t>
            </a:r>
            <a:r>
              <a:rPr lang="de-DE" sz="2400" b="1" dirty="0" smtClean="0"/>
              <a:t> </a:t>
            </a:r>
            <a:r>
              <a:rPr lang="de-DE" sz="2400" b="1" dirty="0"/>
              <a:t>Spargel auf die gleiche Länge bringen</a:t>
            </a:r>
            <a:endParaRPr lang="ru-RU" sz="2400" dirty="0"/>
          </a:p>
          <a:p>
            <a:r>
              <a:rPr lang="de-DE" sz="2400" dirty="0"/>
              <a:t>Spargelstangen mit den Spitzen auf eine Höhe legen. Die unterschiedlich langen Enden gerade abschneiden.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b)</a:t>
            </a:r>
            <a:r>
              <a:rPr lang="de-DE" sz="2400" b="1" dirty="0" smtClean="0"/>
              <a:t> </a:t>
            </a:r>
            <a:r>
              <a:rPr lang="de-DE" sz="2400" b="1" dirty="0" err="1"/>
              <a:t>Garprobe</a:t>
            </a:r>
            <a:r>
              <a:rPr lang="de-DE" sz="2400" b="1" dirty="0"/>
              <a:t> grüner Spargel</a:t>
            </a:r>
            <a:endParaRPr lang="ru-RU" sz="2400" dirty="0"/>
          </a:p>
          <a:p>
            <a:r>
              <a:rPr lang="de-DE" sz="2400" dirty="0"/>
              <a:t>Wasser in einem großen Topf zum Kochen bringen und je eine Prise Salz und Zucker zugeben. Spargel darin bei geringer Hitze ca. 5 Minuten garen. Zur </a:t>
            </a:r>
            <a:r>
              <a:rPr lang="de-DE" sz="2400" dirty="0" err="1"/>
              <a:t>Garprobe</a:t>
            </a:r>
            <a:r>
              <a:rPr lang="de-DE" sz="2400" dirty="0"/>
              <a:t> eine Stange auf eine Schaumkelle legen und mit dem Finger leicht andrücken. Gibt die Stange noch stark nach, ist der Spargel noch zu hart und muss weiter garen.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02916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/>
              <a:t>c)   Grünen </a:t>
            </a:r>
            <a:r>
              <a:rPr lang="de-DE" sz="2400" b="1" dirty="0"/>
              <a:t>Spargel schälen</a:t>
            </a:r>
          </a:p>
          <a:p>
            <a:r>
              <a:rPr lang="de-DE" sz="2400" dirty="0"/>
              <a:t>Von den grünen Spargelstangen nur das untere Ende mit einem </a:t>
            </a:r>
            <a:r>
              <a:rPr lang="de-DE" sz="2400" dirty="0" err="1"/>
              <a:t>Sparschäler</a:t>
            </a:r>
            <a:r>
              <a:rPr lang="de-DE" sz="2400" dirty="0"/>
              <a:t> schälen.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0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293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WORK</cp:lastModifiedBy>
  <cp:revision>3</cp:revision>
  <dcterms:modified xsi:type="dcterms:W3CDTF">2014-04-07T19:46:25Z</dcterms:modified>
</cp:coreProperties>
</file>