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63" d="100"/>
          <a:sy n="63" d="100"/>
        </p:scale>
        <p:origin x="138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Державний навчальний заклад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«ОДЕСЬКЕ ВИЩЕ ПРОФЕСІЙНЕ УЧИЛИЩЕ МОРСЬКОГО ТУРИСТИЧНОГО СЕРВІСУ»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VІІ МІЖРЕГІОНАЛЬНА СТУДЕНТСЬКА НАУКОВО-ПРАКТИЧНА КОНФЕРЕНЦІЯ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«Сучасні проблеми готельного бізнесу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 ресторанної справи -2024»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тема доповіді: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«СУЧАСНЕ ВПРОВАДЖЕННЯ ЕКОЛОГІЧНОГО МАРКЕТИНГУ»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876"/>
            <a:ext cx="4000528" cy="971560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Доповідач:</a:t>
            </a:r>
          </a:p>
          <a:p>
            <a:pPr algn="l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ОВПУ МТС</a:t>
            </a:r>
          </a:p>
          <a:p>
            <a:pPr algn="l"/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Бобошко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Аліна Олексіївна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2022-01-02_14-17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500570"/>
            <a:ext cx="2214578" cy="221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364331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pPr algn="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Викладач</a:t>
            </a:r>
          </a:p>
          <a:p>
            <a:pPr algn="r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Алябьєва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Людмила Григорівна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Одеса-2024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hoto_2024-01-29_10-55-53.jpg"/>
          <p:cNvPicPr>
            <a:picLocks noChangeAspect="1"/>
          </p:cNvPicPr>
          <p:nvPr/>
        </p:nvPicPr>
        <p:blipFill>
          <a:blip r:embed="rId3"/>
          <a:srcRect b="20028"/>
          <a:stretch>
            <a:fillRect/>
          </a:stretch>
        </p:blipFill>
        <p:spPr>
          <a:xfrm>
            <a:off x="6215074" y="4429132"/>
            <a:ext cx="2382840" cy="228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714776" cy="2068840"/>
          </a:xfrm>
          <a:prstGeom prst="rect">
            <a:avLst/>
          </a:prstGeom>
        </p:spPr>
      </p:pic>
      <p:pic>
        <p:nvPicPr>
          <p:cNvPr id="5" name="Рисунок 4" descr="id_208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14290"/>
            <a:ext cx="5000660" cy="3286148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285992"/>
            <a:ext cx="3738574" cy="1214446"/>
          </a:xfrm>
          <a:prstGeom prst="rect">
            <a:avLst/>
          </a:prstGeom>
        </p:spPr>
      </p:pic>
      <p:pic>
        <p:nvPicPr>
          <p:cNvPr id="7" name="Рисунок 6" descr="BfRwi65IhfAybDATL2kYW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00438"/>
            <a:ext cx="4500562" cy="2929726"/>
          </a:xfrm>
          <a:prstGeom prst="rect">
            <a:avLst/>
          </a:prstGeo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500438"/>
            <a:ext cx="4214842" cy="1500198"/>
          </a:xfrm>
          <a:prstGeom prst="rect">
            <a:avLst/>
          </a:prstGeom>
        </p:spPr>
      </p:pic>
      <p:pic>
        <p:nvPicPr>
          <p:cNvPr id="9" name="Рисунок 8" descr="sFJpIY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5000997"/>
            <a:ext cx="4214842" cy="142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0717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Екологізація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стала більш популярною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ніж будь-коли раніше, і такі речі, як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додавання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веганських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страв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заборона пластикових соломинок (пропонують паперові), прибори дерев’яні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, а кришечки до кави – з кукурудзяного крохмалю.. Створення екологічно чистого ресторану - це одна з найкращих речей, які можна зробити для планети та для прибутку (хоча зелений маркетинг і має вагому соціальну складову, все-таки комерційна складова переважає). Ресторани в усьому світі закуповують більше місцевих продуктів, зводячи до мінімуму відходи та споживання енергії.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rewnianych-sztuccow-widelec-lyzka-palecz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86058"/>
            <a:ext cx="2528597" cy="3786214"/>
          </a:xfrm>
          <a:prstGeom prst="rect">
            <a:avLst/>
          </a:prstGeom>
        </p:spPr>
      </p:pic>
      <p:pic>
        <p:nvPicPr>
          <p:cNvPr id="6" name="Рисунок 5" descr="Bubble-Tea-Paper-Straws-Wrapped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786058"/>
            <a:ext cx="3357586" cy="1571636"/>
          </a:xfrm>
          <a:prstGeom prst="rect">
            <a:avLst/>
          </a:prstGeom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786058"/>
            <a:ext cx="2755421" cy="3786214"/>
          </a:xfrm>
          <a:prstGeom prst="rect">
            <a:avLst/>
          </a:prstGeom>
        </p:spPr>
      </p:pic>
      <p:pic>
        <p:nvPicPr>
          <p:cNvPr id="8" name="Рисунок 7" descr="uk_ua_xcg29g86as75d2nbh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357694"/>
            <a:ext cx="335756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1757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Відповідно до недавнього дослідження університету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Пердью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(Індіана,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США) з’ясувалося, що близько 70 % відвідувачів ресторанів готові витрачати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більше за умови, що заклад використовує екологічні методи ведення своєї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діяльності. Тому створення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еко-закладу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не лише позитивно впливає на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навколишнє середовище, а й є сучасним трендом ресторанного бізнесу.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-thai-coconut-milk-soup-paleo-with-cabb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85992"/>
            <a:ext cx="3709990" cy="2286016"/>
          </a:xfrm>
          <a:prstGeom prst="rect">
            <a:avLst/>
          </a:prstGeom>
        </p:spPr>
      </p:pic>
      <p:pic>
        <p:nvPicPr>
          <p:cNvPr id="5" name="Рисунок 4" descr="6-2-e1519807332891.jpg"/>
          <p:cNvPicPr>
            <a:picLocks noChangeAspect="1"/>
          </p:cNvPicPr>
          <p:nvPr/>
        </p:nvPicPr>
        <p:blipFill>
          <a:blip r:embed="rId3"/>
          <a:srcRect r="49763"/>
          <a:stretch>
            <a:fillRect/>
          </a:stretch>
        </p:blipFill>
        <p:spPr>
          <a:xfrm>
            <a:off x="6357950" y="2285992"/>
            <a:ext cx="2524116" cy="4286280"/>
          </a:xfrm>
          <a:prstGeom prst="rect">
            <a:avLst/>
          </a:prstGeom>
        </p:spPr>
      </p:pic>
      <p:pic>
        <p:nvPicPr>
          <p:cNvPr id="6" name="Рисунок 5" descr="6-2-e1519807332891.jpg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214282" y="2285992"/>
            <a:ext cx="2447567" cy="4286280"/>
          </a:xfrm>
          <a:prstGeom prst="rect">
            <a:avLst/>
          </a:prstGeom>
        </p:spPr>
      </p:pic>
      <p:pic>
        <p:nvPicPr>
          <p:cNvPr id="7" name="Рисунок 6" descr="shutterstock_5316483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500570"/>
            <a:ext cx="371477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Аналіз переваг та недоліків складових комплексу екологічного маркетингу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Product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971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товар (послуга) відповідає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нормативним показникам, є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безпечним для споживання,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відрізняється підвищеними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екологічними властивостями, що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менш негативно впливає на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здоров’я та добробут населення;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компанія-виробник співпрацює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 екологічно-відповідальними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постачальниками.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8971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більш дорога або складніша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технологія виробництва;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потреба в постійній перевірці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щодо відповідності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встановленим нормам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виробництва / надання послуг;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складність в знаходженні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ресурсів, які відповідають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екологічним стандартам,– товар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може мати гірші смакові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властивості.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yesil-pazarlama-green-marketing-nedir-ornekleri-nelerdir-c4e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258"/>
            <a:ext cx="7143800" cy="171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Аналіз переваг та недоліків складових комплексу екологічного маркетингу</a:t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Promotion</a:t>
            </a:r>
            <a:endParaRPr lang="en-US" sz="25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143116"/>
            <a:ext cx="4040188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рекламні повідомлення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підкреслюють «екологічність»,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«безпечність» товару (послуги) і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є правдивими;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якість послуг підтверджується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відповідними екологічними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сертифікатами.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endParaRPr lang="en-US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400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споживачі часто не довіряють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екологічним ініціативам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підприємства або просто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ігнорують їх наявність;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- Споживачі часто вважають, що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це впроваджено лише для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збільшення прибутку;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додаткові витрати грошей та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часу на отримання екологічного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маркування / сертифікації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reen-marketi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357694"/>
            <a:ext cx="4286280" cy="2241167"/>
          </a:xfrm>
          <a:prstGeom prst="rect">
            <a:avLst/>
          </a:prstGeom>
        </p:spPr>
      </p:pic>
      <p:pic>
        <p:nvPicPr>
          <p:cNvPr id="10" name="Рисунок 9" descr="mikrogrin-novyj-poglyad-na-zeleni-tehnologiyi-harchuvannya07-tarakan-1024x68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5143512"/>
            <a:ext cx="3179240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Аналіз переваг та недоліків складових комплексу екологічного маркетингу</a:t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Place</a:t>
            </a:r>
            <a:endParaRPr lang="en-US" sz="25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256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схема розподілу товарів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мінімізує їх переміщення;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реалізація товарів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компанії-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виробника здійснюється за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допомогою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екологічно-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відповідальних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оптово-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роздрібних компаній.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Недоліки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4684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менша кількість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оптово-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роздрібних компаній, які готові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придбати товар чи отримати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Послугу.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.1.jpg"/>
          <p:cNvPicPr>
            <a:picLocks noChangeAspect="1"/>
          </p:cNvPicPr>
          <p:nvPr/>
        </p:nvPicPr>
        <p:blipFill>
          <a:blip r:embed="rId2"/>
          <a:srcRect l="23333" r="24444"/>
          <a:stretch>
            <a:fillRect/>
          </a:stretch>
        </p:blipFill>
        <p:spPr>
          <a:xfrm>
            <a:off x="4929190" y="3786190"/>
            <a:ext cx="3786214" cy="2786082"/>
          </a:xfrm>
          <a:prstGeom prst="rect">
            <a:avLst/>
          </a:prstGeom>
        </p:spPr>
      </p:pic>
      <p:pic>
        <p:nvPicPr>
          <p:cNvPr id="8" name="Рисунок 7" descr="766-organic-natural-bio-e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256"/>
            <a:ext cx="3524248" cy="232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Аналіз переваг та недоліків складових комплексу екологічного маркетингу</a:t>
            </a:r>
            <a:br>
              <a:rPr lang="uk-UA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Price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Переваги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754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певна частина вартості товару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(послуги) цілеспрямовано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витрачається на екологічні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проекти, не пов’язані з основною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діяльністю підприємства;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ціна товару (послуги) містить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надбавку за покращені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екологічні властивості.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Недоліки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 збільшення ціни товару за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рахунок удосконалення всіх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попередніх етапів відповідно до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певних екологічних норм.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rporate-responsibility-climate-change-nordha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786190"/>
            <a:ext cx="4071934" cy="2786082"/>
          </a:xfrm>
          <a:prstGeom prst="rect">
            <a:avLst/>
          </a:prstGeom>
        </p:spPr>
      </p:pic>
      <p:pic>
        <p:nvPicPr>
          <p:cNvPr id="8" name="Рисунок 7" descr="2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857760"/>
            <a:ext cx="3357554" cy="176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49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00306"/>
            <a:ext cx="2214578" cy="221457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Екологічні торгівельні марки України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7573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 Україні також набирає популярності рух органічної продукції, яка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може конкурувати за якістю зі своїми іноземними відповідниками. До таких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підприємств належить: ТМ «Мак-Вар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Єкопродукт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», Херсонський завод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екологічно чистих продуктів (продукція під брендом «Пан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Томатов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»),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«Бабусина Торбинка» (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інтернет-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садиба, що займається доставкою домашніх,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екологічних, натуральних продуктів харчування),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Селиська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сироварня,</a:t>
            </a:r>
          </a:p>
          <a:p>
            <a:pPr algn="ctr">
              <a:buNone/>
            </a:pP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Інтернет-магазин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«Здорові продукти» та ТМ «Смак Українських Карпат».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9832972_3043840479061077_756874312418961368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3071810"/>
            <a:ext cx="2071702" cy="2071702"/>
          </a:xfrm>
          <a:prstGeom prst="rect">
            <a:avLst/>
          </a:prstGeom>
        </p:spPr>
      </p:pic>
      <p:pic>
        <p:nvPicPr>
          <p:cNvPr id="13" name="Рисунок 12" descr="logo-300x1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071942"/>
            <a:ext cx="4000000" cy="1071570"/>
          </a:xfrm>
          <a:prstGeom prst="rect">
            <a:avLst/>
          </a:prstGeom>
        </p:spPr>
      </p:pic>
      <p:pic>
        <p:nvPicPr>
          <p:cNvPr id="14" name="Рисунок 13" descr="internetmagazinzdorovogoharchuvannja(1)-1140x3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5143512"/>
            <a:ext cx="8429684" cy="1600453"/>
          </a:xfrm>
          <a:prstGeom prst="rect">
            <a:avLst/>
          </a:prstGeom>
        </p:spPr>
      </p:pic>
      <p:pic>
        <p:nvPicPr>
          <p:cNvPr id="15" name="Рисунок 14" descr="Без названи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500438"/>
            <a:ext cx="1828800" cy="1643074"/>
          </a:xfrm>
          <a:prstGeom prst="rect">
            <a:avLst/>
          </a:prstGeom>
        </p:spPr>
      </p:pic>
      <p:pic>
        <p:nvPicPr>
          <p:cNvPr id="12" name="Рисунок 11" descr="cropped-selyska-syrovarnia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000372"/>
            <a:ext cx="2350867" cy="141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9072626" cy="42862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Можна узагальнити основні цілі екологічного маркетингу: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економія використовуваних ресурсів;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скорочення енергоспоживання при виробництві продукції;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поширення інформації про інновації, які спрямовані на захист довкілля,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здоров’я людини, корисності;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досягнення певних норм повернення, з використанням засобів «зворотного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розподілу»;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– формування у споживачів бажання купувати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еко-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товари.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Грант Дж. у книзі «Маніфест екологічного маркетингу» озвучив ідею,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що вичерпано прояснює принцип зеленого маркетингу: «Головне завдання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полягає не в тому, щоб зробити стандартні продукти екологічними, а в тому, щоб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зробити екологічні продукти – стандартом».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Таким чином, екологічний маркетинг займає особливе місце серед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напрямків реалізації стратегії сучасного розвитку.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0_F_571423178_PLpf7Uy3WagA1hKS1Y8xauF45rn7v5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72074"/>
            <a:ext cx="7358114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2844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04" y="990904"/>
            <a:ext cx="4876191" cy="48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3000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Питання щодо визначення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готовності споживачів до сплати цінової надбавки за екологічність товарів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дуже актуально і сьогодні, в умовах нестабільності, що й визначило вибір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теми.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 результатами аналізу зроблені висновки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щодо переваг та недоліків складових комплексу екологічного маркетингу та</a:t>
            </a:r>
          </a:p>
          <a:p>
            <a:pPr algn="ctr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узагальнено основні його цілі.</a:t>
            </a: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urdurulebilir-pazarla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71876"/>
            <a:ext cx="3950101" cy="2500330"/>
          </a:xfrm>
          <a:prstGeom prst="rect">
            <a:avLst/>
          </a:prstGeom>
        </p:spPr>
      </p:pic>
      <p:pic>
        <p:nvPicPr>
          <p:cNvPr id="5" name="Рисунок 4" descr="paper-art-ecology-and-world-water-day-saving-water-and-world-environment-day-environmental-protection-and-save-earth-water-generate-ai_39665-7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571876"/>
            <a:ext cx="3752848" cy="249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3574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Екологізація є науково-обґрунтованою діяльністю людини, суть якої полягає в раціональному використанню природних ресурсів та управлінні процесом взаємодії суспільства з довкіллям. Готельне та ресторанне господарства є колосальними споживачами енергії та води у світовому масштабі, які збільшуються з кожним роком, тому вони мають суттєвий вплив на навколишнє середовище.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00_ekonom_02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3"/>
            <a:ext cx="4286280" cy="2928959"/>
          </a:xfrm>
          <a:prstGeom prst="rect">
            <a:avLst/>
          </a:prstGeom>
        </p:spPr>
      </p:pic>
      <p:pic>
        <p:nvPicPr>
          <p:cNvPr id="6" name="Рисунок 5" descr="yesil-pazarlam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86124"/>
            <a:ext cx="4505340" cy="2905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.5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rcRect l="25781" t="3960" r="25781" b="5445"/>
          <a:stretch>
            <a:fillRect/>
          </a:stretch>
        </p:blipFill>
        <p:spPr>
          <a:xfrm>
            <a:off x="6572264" y="1857364"/>
            <a:ext cx="2143140" cy="2108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Завданням екологічного маркетингу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 створення умов для збереження навколишнього середовища, пристосування виробництва до вимог ринку, розробка екологічно чистої продукції, що має високу конкурентоспроможність, а також інтенсифікації її збуту і отримання додаткового прибутку за рахунок</a:t>
            </a:r>
          </a:p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екологізації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виробництва.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echat-v-stile-eko-trendy-i-tendencii-blog-foto-1-480x480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2857520" cy="4214842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357430"/>
            <a:ext cx="3429024" cy="1707840"/>
          </a:xfrm>
          <a:prstGeom prst="rect">
            <a:avLst/>
          </a:prstGeom>
        </p:spPr>
      </p:pic>
      <p:pic>
        <p:nvPicPr>
          <p:cNvPr id="11" name="Рисунок 10" descr="212e9ca-eco-label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929066"/>
            <a:ext cx="557216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Основними напрямками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екологізації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закладів ресторанного господарства є: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користування альтернативними джерелами енергії; економія тепла,води; зменшення обсягів сміття; вилучення з ужитку одноразового пластикового посуду; екологічність у створенні інтер’єрів закладів; інформування відвідувачів про екологічну політику ...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ight-bulb-with-glass-jar-and-coins-sta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58"/>
            <a:ext cx="3286148" cy="4214842"/>
          </a:xfrm>
          <a:prstGeom prst="rect">
            <a:avLst/>
          </a:prstGeom>
        </p:spPr>
      </p:pic>
      <p:pic>
        <p:nvPicPr>
          <p:cNvPr id="6" name="Рисунок 5" descr="person-with-surgical-gloves-holding-the-earth-in-a-bottle.jpg"/>
          <p:cNvPicPr>
            <a:picLocks noChangeAspect="1"/>
          </p:cNvPicPr>
          <p:nvPr/>
        </p:nvPicPr>
        <p:blipFill>
          <a:blip r:embed="rId3" cstate="print"/>
          <a:srcRect l="61719"/>
          <a:stretch>
            <a:fillRect/>
          </a:stretch>
        </p:blipFill>
        <p:spPr>
          <a:xfrm>
            <a:off x="3286116" y="2643182"/>
            <a:ext cx="1928826" cy="1928826"/>
          </a:xfrm>
          <a:prstGeom prst="rect">
            <a:avLst/>
          </a:prstGeom>
        </p:spPr>
      </p:pic>
      <p:pic>
        <p:nvPicPr>
          <p:cNvPr id="7" name="Рисунок 6" descr="1902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572002"/>
            <a:ext cx="5857884" cy="2285998"/>
          </a:xfrm>
          <a:prstGeom prst="rect">
            <a:avLst/>
          </a:prstGeom>
        </p:spPr>
      </p:pic>
      <p:pic>
        <p:nvPicPr>
          <p:cNvPr id="8" name="Рисунок 7" descr="hz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2643182"/>
            <a:ext cx="3929058" cy="1926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Користування альтернативними джерелами енергії</a:t>
            </a:r>
            <a:endParaRPr lang="en-US" sz="3600" dirty="0"/>
          </a:p>
        </p:txBody>
      </p:sp>
      <p:pic>
        <p:nvPicPr>
          <p:cNvPr id="4" name="Содержимое 3" descr="582ed32d20d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4000528" cy="2000264"/>
          </a:xfrm>
        </p:spPr>
      </p:pic>
      <p:pic>
        <p:nvPicPr>
          <p:cNvPr id="5" name="Рисунок 4" descr="alternativnye-istochniki-energii-min-1024x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6"/>
            <a:ext cx="4377693" cy="4786346"/>
          </a:xfrm>
          <a:prstGeom prst="rect">
            <a:avLst/>
          </a:prstGeom>
        </p:spPr>
      </p:pic>
      <p:pic>
        <p:nvPicPr>
          <p:cNvPr id="6" name="Рисунок 5" descr="0466146ea4b4aade671d5036fd735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86190"/>
            <a:ext cx="4000528" cy="2776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Вилучення з ужитку одноразового пластикового посуду</a:t>
            </a:r>
            <a:endParaRPr lang="en-US" sz="3600" dirty="0"/>
          </a:p>
        </p:txBody>
      </p:sp>
      <p:pic>
        <p:nvPicPr>
          <p:cNvPr id="4" name="Содержимое 3" descr="shutterstock_12674607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572032" cy="2500330"/>
          </a:xfrm>
        </p:spPr>
      </p:pic>
      <p:pic>
        <p:nvPicPr>
          <p:cNvPr id="5" name="Рисунок 4" descr="gfrtn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14818"/>
            <a:ext cx="4572032" cy="2428892"/>
          </a:xfrm>
          <a:prstGeom prst="rect">
            <a:avLst/>
          </a:prstGeom>
        </p:spPr>
      </p:pic>
      <p:pic>
        <p:nvPicPr>
          <p:cNvPr id="6" name="Рисунок 5" descr="No_Plastic-bags-01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695972"/>
            <a:ext cx="4042942" cy="49477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Економія тепла</a:t>
            </a:r>
            <a:endParaRPr lang="en-US" dirty="0"/>
          </a:p>
        </p:txBody>
      </p:sp>
      <p:pic>
        <p:nvPicPr>
          <p:cNvPr id="4" name="Содержимое 3" descr="photo_8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514"/>
          <a:stretch>
            <a:fillRect/>
          </a:stretch>
        </p:blipFill>
        <p:spPr>
          <a:xfrm>
            <a:off x="500034" y="1571612"/>
            <a:ext cx="8229600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7146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Сучасні споживачі виявляють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інтерес до «зелених»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закладів харчування.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Підтвердженням чого є останні опитування, які показали, що 7 із 10 опитуваних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готові платити більше за екологічну їжу в закладах харчування. Споживачі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хочуть, аби ресторани робили більше для навколишнього середовища. Однією з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проблем кожного закладу є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надмірне використання електроенергії, а зазвичай</a:t>
            </a:r>
          </a:p>
          <a:p>
            <a:pPr algn="ctr">
              <a:buNone/>
            </a:pP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воно й даремне.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Тому встановлення датчиків руху на світлі – хороший спосіб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вирішення даремного використання енергії.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Застосування великої кількості</a:t>
            </a:r>
          </a:p>
          <a:p>
            <a:pPr algn="ctr">
              <a:buNone/>
            </a:pPr>
            <a:r>
              <a:rPr lang="uk-UA" sz="1700" b="1" dirty="0" err="1" smtClean="0">
                <a:latin typeface="Times New Roman" pitchFamily="18" charset="0"/>
                <a:cs typeface="Times New Roman" pitchFamily="18" charset="0"/>
              </a:rPr>
              <a:t>природнього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світла має значно позитивний вплив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на здоров’я як співробітників,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так і відвідувачів. Таким чином, встановлення великих вікон, облаштування</a:t>
            </a:r>
          </a:p>
          <a:p>
            <a:pPr algn="ctr">
              <a:buNone/>
            </a:pP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літніх терас покращать роботу закладу.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UC4-OU6ibvl_laPy9f1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643314"/>
            <a:ext cx="4429124" cy="2858251"/>
          </a:xfrm>
          <a:prstGeom prst="rect">
            <a:avLst/>
          </a:prstGeom>
        </p:spPr>
      </p:pic>
      <p:pic>
        <p:nvPicPr>
          <p:cNvPr id="5" name="Рисунок 4" descr="0107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3314"/>
            <a:ext cx="444820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598</Words>
  <Application>Microsoft Office PowerPoint</Application>
  <PresentationFormat>Экран (4:3)</PresentationFormat>
  <Paragraphs>136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Державний навчальний заклад «ОДЕСЬКЕ ВИЩЕ ПРОФЕСІЙНЕ УЧИЛИЩЕ МОРСЬКОГО ТУРИСТИЧНОГО СЕРВІСУ» VІІ МІЖРЕГІОНАЛЬНА СТУДЕНТСЬКА НАУКОВО-ПРАКТИЧНА КОНФЕРЕНЦІЯ «Сучасні проблеми готельного бізнесу та ресторанної справи -2024»  тема доповіді: «СУЧАСНЕ ВПРОВАДЖЕННЯ ЕКОЛОГІЧНОГО МАРКЕТИНГУ»</vt:lpstr>
      <vt:lpstr>Презентация PowerPoint</vt:lpstr>
      <vt:lpstr>Презентация PowerPoint</vt:lpstr>
      <vt:lpstr>Презентация PowerPoint</vt:lpstr>
      <vt:lpstr>Презентация PowerPoint</vt:lpstr>
      <vt:lpstr>Користування альтернативними джерелами енергії</vt:lpstr>
      <vt:lpstr>Вилучення з ужитку одноразового пластикового посуду</vt:lpstr>
      <vt:lpstr>Економія тепла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Аналіз переваг та недоліків складових комплексу екологічного маркетингу  Product</vt:lpstr>
      <vt:lpstr>Аналіз переваг та недоліків складових комплексу екологічного маркетингу  Promotion</vt:lpstr>
      <vt:lpstr>Аналіз переваг та недоліків складових комплексу екологічного маркетингу  Place</vt:lpstr>
      <vt:lpstr>Аналіз переваг та недоліків складових комплексу екологічного маркетингу  Price</vt:lpstr>
      <vt:lpstr>Екологічні торгівельні марки України</vt:lpstr>
      <vt:lpstr>Висновок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Державний навчальний заклад «ОДЕСЬКЕ ВИЩЕ ПРОФЕСІЙНЕ УЧИЛИЩЕ МОРСЬКОГО ТУРИСТИЧНОГО СЕРВІСУ» VІІ МІЖРЕГІОНАЛЬНА СТУДЕНТСЬКА НАУКОВО-ПРАКТИЧНА КОНФЕРЕНЦІЯ «Сучасні проблеми готельного бізнесу та ресторанної справи -2024»  тема доповіді: «СУЧАСНЕ ВПРОВАДЖЕННЯ ЕКОЛОГІЧНОГО МАРКЕТИНГУ»</dc:title>
  <dc:creator>Alina Sochinskaya</dc:creator>
  <cp:lastModifiedBy>Administrator</cp:lastModifiedBy>
  <cp:revision>23</cp:revision>
  <dcterms:created xsi:type="dcterms:W3CDTF">2024-01-20T20:16:49Z</dcterms:created>
  <dcterms:modified xsi:type="dcterms:W3CDTF">2024-01-29T13:11:11Z</dcterms:modified>
</cp:coreProperties>
</file>