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C00000"/>
                </a:solidFill>
              </a:rPr>
              <a:t>Einrichten des Arbeitsplatzes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307"/>
            <a:ext cx="9188729" cy="61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1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•   </a:t>
            </a:r>
            <a:r>
              <a:rPr lang="de-DE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Falsch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ein Unordentlicher Arbeitsplatz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nordentlicher Arbeitsplat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3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</a:rPr>
              <a:t>Gleich zu Beginn des Arbeitstages bereitet man seinen Arbeitsplatz richtig vor</a:t>
            </a:r>
            <a:r>
              <a:rPr lang="ru-RU" sz="2800" b="1" dirty="0">
                <a:solidFill>
                  <a:srgbClr val="0070C0"/>
                </a:solidFill>
              </a:rPr>
              <a:t> 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08"/>
            <a:ext cx="9157507" cy="59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8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70C0"/>
                </a:solidFill>
              </a:rPr>
              <a:t>Schneidebrett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rutschfest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auflegen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Nasse Papiertüch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623731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• 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Nasse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Papiertücher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stabilisieren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Schneidebrett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49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	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 mit der Schneide zum Brett ablegen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9144000" cy="6334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68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2" descr="http://www.lernlounge.org/Arbeitssicherheit/Einrichtung_files/SN15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49" y="0"/>
            <a:ext cx="9192890" cy="68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5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Falsch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Messer mit der Schneide vom  Brett ablegen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lernlounge.org/Arbeitssicherheit/Einrichtung_files/SN1500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0738"/>
            <a:ext cx="7344816" cy="5670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 Eimer für Biomüll und Restmüll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8064896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1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Der Putzeimer ist auch nicht weit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ecx.images-amazon.com/images/I/41Xi3G2Kf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80"/>
            <a:ext cx="9144000" cy="59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5</cp:revision>
  <dcterms:modified xsi:type="dcterms:W3CDTF">2013-12-11T14:26:05Z</dcterms:modified>
</cp:coreProperties>
</file>