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0" r:id="rId2"/>
    <p:sldId id="281" r:id="rId3"/>
    <p:sldId id="267" r:id="rId4"/>
    <p:sldId id="268" r:id="rId5"/>
    <p:sldId id="269" r:id="rId6"/>
    <p:sldId id="272" r:id="rId7"/>
    <p:sldId id="273" r:id="rId8"/>
    <p:sldId id="274" r:id="rId9"/>
    <p:sldId id="270" r:id="rId10"/>
    <p:sldId id="277" r:id="rId11"/>
    <p:sldId id="278" r:id="rId12"/>
    <p:sldId id="279" r:id="rId13"/>
    <p:sldId id="276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F6CEA-AF79-405A-BCF0-CC7DFFB3DAF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DE8B5-760E-4504-8673-7018852A9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4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DE8B5-760E-4504-8673-7018852A90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7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1324.photobucket.com/albums/u604/LluviaMoreno/Carrots_zpsb438b6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534145"/>
            <a:ext cx="7142719" cy="53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764704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</a:rPr>
              <a:t>Ist</a:t>
            </a:r>
            <a:r>
              <a:rPr lang="en-US" sz="4400" b="1" i="1" dirty="0">
                <a:solidFill>
                  <a:srgbClr val="FF0000"/>
                </a:solidFill>
              </a:rPr>
              <a:t> das…?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078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Allumette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Fine </a:t>
            </a:r>
            <a:r>
              <a:rPr lang="en-US" sz="2800" dirty="0" smtClean="0"/>
              <a:t>Julienne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Brunoise</a:t>
            </a:r>
            <a:endParaRPr lang="ru-RU" sz="2800" dirty="0"/>
          </a:p>
        </p:txBody>
      </p:sp>
      <p:pic>
        <p:nvPicPr>
          <p:cNvPr id="3" name="Рисунок 2" descr="http://0.tqn.com/d/culinaryarts/1/0/b/A/-/-/brunoise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9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276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Fine </a:t>
            </a:r>
            <a:r>
              <a:rPr lang="en-US" sz="2800" dirty="0"/>
              <a:t>Julienne</a:t>
            </a:r>
            <a:endParaRPr lang="ru-RU" sz="2800" dirty="0"/>
          </a:p>
        </p:txBody>
      </p:sp>
      <p:pic>
        <p:nvPicPr>
          <p:cNvPr id="3" name="Рисунок 2" descr="http://0.tqn.com/d/culinaryarts/1/0/d/A/-/-/finejulienne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384995"/>
            <a:ext cx="514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Mirepoix</a:t>
            </a:r>
            <a:r>
              <a:rPr lang="en-US" sz="2800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1908215"/>
            <a:ext cx="5350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Fine </a:t>
            </a:r>
            <a:r>
              <a:rPr lang="en-US" sz="2800" dirty="0" err="1"/>
              <a:t>Brunoise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90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3031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Julienne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Fine </a:t>
            </a:r>
            <a:r>
              <a:rPr lang="en-US" sz="2800" dirty="0" err="1"/>
              <a:t>Brunoise</a:t>
            </a:r>
            <a:endParaRPr lang="ru-RU" sz="2800" dirty="0"/>
          </a:p>
        </p:txBody>
      </p:sp>
      <p:pic>
        <p:nvPicPr>
          <p:cNvPr id="3" name="Рисунок 2" descr="http://0.tqn.com/d/culinaryarts/1/0/c/A/-/-/finebrunoise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59401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628800"/>
            <a:ext cx="5303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Concassés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6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052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Julienne</a:t>
            </a:r>
            <a:endParaRPr lang="ru-RU" sz="2800" dirty="0"/>
          </a:p>
        </p:txBody>
      </p:sp>
      <p:pic>
        <p:nvPicPr>
          <p:cNvPr id="3" name="Рисунок 2" descr="http://0.tqn.com/d/culinaryarts/1/0/e/A/-/-/julienne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91917" cy="68658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815882"/>
            <a:ext cx="519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chiffonade</a:t>
            </a:r>
            <a:endParaRPr lang="en-US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339102"/>
            <a:ext cx="5020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Rauten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92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125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Allumette</a:t>
            </a:r>
            <a:endParaRPr lang="ru-RU" sz="2800" dirty="0"/>
          </a:p>
        </p:txBody>
      </p:sp>
      <p:pic>
        <p:nvPicPr>
          <p:cNvPr id="3" name="Рисунок 2" descr="http://0.tqn.com/d/culinaryarts/1/0/_/A/-/-/allumette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6084168" cy="68460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384995"/>
            <a:ext cx="514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Mirepoix</a:t>
            </a:r>
            <a:r>
              <a:rPr lang="en-US" sz="2800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908215"/>
            <a:ext cx="5045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Tourne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4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59" y="1840392"/>
            <a:ext cx="5718175" cy="500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23220"/>
            <a:ext cx="5276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Fine </a:t>
            </a:r>
            <a:r>
              <a:rPr lang="en-US" sz="2800" dirty="0"/>
              <a:t>Julienne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46440"/>
            <a:ext cx="34168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Macedoine</a:t>
            </a:r>
            <a:endParaRPr lang="en-US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69660"/>
            <a:ext cx="51633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chiffonade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88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25" y="1196752"/>
            <a:ext cx="5715000" cy="47182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523220"/>
            <a:ext cx="7740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Tourne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1046440"/>
            <a:ext cx="5105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Paysanne</a:t>
            </a:r>
            <a:endParaRPr lang="en-US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69660"/>
            <a:ext cx="514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Concassés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54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eculinarycook.com/wp-content/uploads/2012/04/paysa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08720"/>
            <a:ext cx="5715000" cy="48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23220"/>
            <a:ext cx="4974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rauten</a:t>
            </a:r>
            <a:endParaRPr lang="en-US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46440"/>
            <a:ext cx="5078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Paysanne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Brunoise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06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1729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Bâtonnets</a:t>
            </a:r>
            <a:endParaRPr lang="ru-RU" sz="2800" dirty="0"/>
          </a:p>
        </p:txBody>
      </p:sp>
      <p:pic>
        <p:nvPicPr>
          <p:cNvPr id="5" name="Рисунок 4" descr="http://0.tqn.com/d/culinaryarts/1/0/a/A/-/-/batonnet5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63230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523220"/>
            <a:ext cx="5114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Mirepoix</a:t>
            </a:r>
            <a:r>
              <a:rPr lang="en-US" sz="2800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46440"/>
            <a:ext cx="5125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Allumette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41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51989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Julienne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Brunoise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Macedoine</a:t>
            </a:r>
            <a:endParaRPr lang="ru-RU" sz="2800" dirty="0"/>
          </a:p>
        </p:txBody>
      </p:sp>
      <p:pic>
        <p:nvPicPr>
          <p:cNvPr id="3074" name="Picture 2" descr="http://thecookingfrog.files.wordpress.com/2010/06/cookingfrogblog9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7"/>
          <a:stretch/>
        </p:blipFill>
        <p:spPr bwMode="auto">
          <a:xfrm>
            <a:off x="2569043" y="0"/>
            <a:ext cx="6554552" cy="684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9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147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chiffonade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Allumette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Concassés</a:t>
            </a:r>
            <a:endParaRPr lang="ru-RU" sz="2800" dirty="0"/>
          </a:p>
        </p:txBody>
      </p:sp>
      <p:pic>
        <p:nvPicPr>
          <p:cNvPr id="2050" name="Picture 2" descr="http://chubbyvegan.net/wp-content/uploads/2011/03/Molho-de-tomate-caseiro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438" b="4535"/>
          <a:stretch/>
        </p:blipFill>
        <p:spPr bwMode="auto">
          <a:xfrm>
            <a:off x="2572134" y="0"/>
            <a:ext cx="6571866" cy="648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_erNFQJmNg8I/TBqAODbGznI/AAAAAAAAFpg/eGTFGA66evk/s1600/P106077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r="-145" b="6906"/>
          <a:stretch/>
        </p:blipFill>
        <p:spPr bwMode="auto">
          <a:xfrm>
            <a:off x="3275856" y="0"/>
            <a:ext cx="586286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740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Mirepoix</a:t>
            </a:r>
            <a:r>
              <a:rPr lang="en-US" sz="2800" dirty="0" smtClean="0"/>
              <a:t>: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Rauten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Concassés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28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1148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Allumette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Fine </a:t>
            </a:r>
            <a:r>
              <a:rPr lang="en-US" sz="2800" dirty="0" err="1" smtClean="0"/>
              <a:t>Brunoise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Mirepoix</a:t>
            </a:r>
            <a:r>
              <a:rPr lang="en-US" sz="2800" dirty="0"/>
              <a:t>:</a:t>
            </a:r>
            <a:endParaRPr lang="ru-RU" sz="2800" dirty="0"/>
          </a:p>
        </p:txBody>
      </p:sp>
      <p:pic>
        <p:nvPicPr>
          <p:cNvPr id="1026" name="Picture 2" descr="http://www.stringher.it/serale/ruggi/le%20tipologie%20di%20tagli/mirepoi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527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</TotalTime>
  <Words>54</Words>
  <Application>Microsoft Office PowerPoint</Application>
  <PresentationFormat>Экран (4:3)</PresentationFormat>
  <Paragraphs>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WORK</cp:lastModifiedBy>
  <cp:revision>20</cp:revision>
  <dcterms:modified xsi:type="dcterms:W3CDTF">2014-04-08T17:26:01Z</dcterms:modified>
</cp:coreProperties>
</file>