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1" r:id="rId3"/>
    <p:sldId id="257" r:id="rId4"/>
    <p:sldId id="263" r:id="rId5"/>
    <p:sldId id="258" r:id="rId6"/>
    <p:sldId id="259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dirty="0"/>
              <a:t>Vorbereiten von Gemüse</a:t>
            </a:r>
            <a:endParaRPr lang="ru-RU" sz="3600" b="1" dirty="0"/>
          </a:p>
        </p:txBody>
      </p:sp>
      <p:pic>
        <p:nvPicPr>
          <p:cNvPr id="1026" name="Picture 2" descr="http://images.eatsmarter.de/sites/default/files/images/248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8"/>
          <a:stretch/>
        </p:blipFill>
        <p:spPr bwMode="auto">
          <a:xfrm>
            <a:off x="0" y="908720"/>
            <a:ext cx="9137598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13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err="1"/>
              <a:t>Gemüse</a:t>
            </a:r>
            <a:r>
              <a:rPr lang="uk-UA" sz="3200" dirty="0"/>
              <a:t> </a:t>
            </a:r>
            <a:r>
              <a:rPr lang="uk-UA" sz="3200" dirty="0" err="1"/>
              <a:t>sortieren</a:t>
            </a:r>
            <a:endParaRPr lang="ru-RU" sz="3200" dirty="0"/>
          </a:p>
        </p:txBody>
      </p:sp>
      <p:pic>
        <p:nvPicPr>
          <p:cNvPr id="3" name="Рисунок 2" descr="http://bioflair-shop.de/media/Kategorien/neu_1.2%20Gem%C3%BCs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804"/>
            <a:ext cx="9140201" cy="2517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beerstecher.ch/wordpress/wp-content/uploads/2012/04/20120515_15_43_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4570100" cy="3717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owc.de/cms/wp-content/uploads/2013/04/Seite_42_Erbse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140968"/>
            <a:ext cx="4600704" cy="3709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502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984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/>
              <a:t>Putzen</a:t>
            </a:r>
            <a:endParaRPr lang="ru-RU" sz="3200" dirty="0"/>
          </a:p>
        </p:txBody>
      </p:sp>
      <p:pic>
        <p:nvPicPr>
          <p:cNvPr id="4" name="Рисунок 3" descr="http://www.maggi.de/NR/rdonlyres/F2CC2D33-AC50-44B4-89A0-5B0B53F3BA97/0/sbs_gemuese_obst_pilze_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775"/>
            <a:ext cx="9125497" cy="6273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98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091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Waschen</a:t>
            </a:r>
            <a:endParaRPr lang="ru-RU" sz="2800" b="1" dirty="0"/>
          </a:p>
        </p:txBody>
      </p:sp>
      <p:pic>
        <p:nvPicPr>
          <p:cNvPr id="1026" name="Picture 2" descr="http://www.xn--qs-ihrprfsystemfrlebensmittel-sbdi.de/images/sonstiges/wasche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220"/>
            <a:ext cx="9144001" cy="633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64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027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Schälen</a:t>
            </a:r>
            <a:endParaRPr lang="ru-RU" sz="3200" b="1" dirty="0"/>
          </a:p>
        </p:txBody>
      </p:sp>
      <p:pic>
        <p:nvPicPr>
          <p:cNvPr id="3074" name="Picture 2" descr="http://www.lecker.de/media/redaktionell/leckerde/kochen_2/gemuese_1/kochkurse_3/schmorgurkenmithack/hbv_2035/schmorgurken-schael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71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061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o</a:t>
            </a:r>
            <a:r>
              <a:rPr lang="de-DE" sz="3200" b="1" dirty="0" smtClean="0"/>
              <a:t>der </a:t>
            </a:r>
            <a:r>
              <a:rPr lang="de-DE" sz="3200" b="1" dirty="0"/>
              <a:t>s</a:t>
            </a:r>
            <a:r>
              <a:rPr lang="de-DE" sz="3200" b="1" dirty="0" smtClean="0"/>
              <a:t>chaben</a:t>
            </a:r>
            <a:endParaRPr lang="ru-RU" sz="3200" b="1" dirty="0"/>
          </a:p>
        </p:txBody>
      </p:sp>
      <p:pic>
        <p:nvPicPr>
          <p:cNvPr id="4098" name="Picture 2" descr="http://www.effilee.de/wp-content/uploads/images/ATP0792-518x3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859" y="584776"/>
            <a:ext cx="9213592" cy="62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89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eatsmarter.de/sites/default/files/styles/1024x768/public/images/187/c0f/veco_s04_0269.jpg?itok=jt2ENq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215"/>
            <a:ext cx="9144000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66907" y="-1984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schneiden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4229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216</TotalTime>
  <Words>11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WORK</cp:lastModifiedBy>
  <cp:revision>7</cp:revision>
  <dcterms:modified xsi:type="dcterms:W3CDTF">2014-04-07T18:30:00Z</dcterms:modified>
</cp:coreProperties>
</file>