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16" r:id="rId3"/>
    <p:sldId id="258" r:id="rId4"/>
    <p:sldId id="259" r:id="rId5"/>
    <p:sldId id="32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323" r:id="rId15"/>
    <p:sldId id="327" r:id="rId16"/>
    <p:sldId id="329" r:id="rId17"/>
    <p:sldId id="331" r:id="rId18"/>
    <p:sldId id="333" r:id="rId19"/>
    <p:sldId id="270" r:id="rId20"/>
    <p:sldId id="337" r:id="rId21"/>
    <p:sldId id="274" r:id="rId22"/>
    <p:sldId id="275" r:id="rId23"/>
    <p:sldId id="341" r:id="rId24"/>
    <p:sldId id="343" r:id="rId25"/>
    <p:sldId id="345" r:id="rId26"/>
    <p:sldId id="347" r:id="rId27"/>
    <p:sldId id="349" r:id="rId28"/>
    <p:sldId id="352" r:id="rId29"/>
    <p:sldId id="353" r:id="rId30"/>
    <p:sldId id="355" r:id="rId31"/>
    <p:sldId id="357" r:id="rId32"/>
    <p:sldId id="359" r:id="rId33"/>
    <p:sldId id="362" r:id="rId34"/>
    <p:sldId id="366" r:id="rId35"/>
    <p:sldId id="370" r:id="rId36"/>
    <p:sldId id="371" r:id="rId37"/>
    <p:sldId id="376" r:id="rId38"/>
    <p:sldId id="379" r:id="rId39"/>
    <p:sldId id="381" r:id="rId40"/>
    <p:sldId id="383" r:id="rId41"/>
    <p:sldId id="290" r:id="rId42"/>
    <p:sldId id="294" r:id="rId43"/>
    <p:sldId id="295" r:id="rId44"/>
    <p:sldId id="297" r:id="rId45"/>
    <p:sldId id="394" r:id="rId46"/>
    <p:sldId id="393" r:id="rId47"/>
    <p:sldId id="301" r:id="rId48"/>
    <p:sldId id="304" r:id="rId49"/>
    <p:sldId id="305" r:id="rId50"/>
    <p:sldId id="310" r:id="rId51"/>
    <p:sldId id="386" r:id="rId52"/>
    <p:sldId id="312" r:id="rId53"/>
    <p:sldId id="388" r:id="rId54"/>
    <p:sldId id="392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13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A1-BA60-4268-9D9C-44EB8E704601}" type="datetimeFigureOut">
              <a:rPr lang="ru-RU" smtClean="0"/>
              <a:pPr/>
              <a:t>18.07.2013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6F2-6A6F-41FF-AF9A-B03E45765C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A1-BA60-4268-9D9C-44EB8E704601}" type="datetimeFigureOut">
              <a:rPr lang="ru-RU" smtClean="0"/>
              <a:pPr/>
              <a:t>18.07.2013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6F2-6A6F-41FF-AF9A-B03E45765C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A1-BA60-4268-9D9C-44EB8E704601}" type="datetimeFigureOut">
              <a:rPr lang="ru-RU" smtClean="0"/>
              <a:pPr/>
              <a:t>18.07.2013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6F2-6A6F-41FF-AF9A-B03E45765C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A1-BA60-4268-9D9C-44EB8E704601}" type="datetimeFigureOut">
              <a:rPr lang="ru-RU" smtClean="0"/>
              <a:pPr/>
              <a:t>18.07.2013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6F2-6A6F-41FF-AF9A-B03E45765C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A1-BA60-4268-9D9C-44EB8E704601}" type="datetimeFigureOut">
              <a:rPr lang="ru-RU" smtClean="0"/>
              <a:pPr/>
              <a:t>18.07.2013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76586F2-6A6F-41FF-AF9A-B03E45765C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A1-BA60-4268-9D9C-44EB8E704601}" type="datetimeFigureOut">
              <a:rPr lang="ru-RU" smtClean="0"/>
              <a:pPr/>
              <a:t>18.07.2013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6F2-6A6F-41FF-AF9A-B03E45765C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A1-BA60-4268-9D9C-44EB8E704601}" type="datetimeFigureOut">
              <a:rPr lang="ru-RU" smtClean="0"/>
              <a:pPr/>
              <a:t>18.07.2013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6F2-6A6F-41FF-AF9A-B03E45765C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A1-BA60-4268-9D9C-44EB8E704601}" type="datetimeFigureOut">
              <a:rPr lang="ru-RU" smtClean="0"/>
              <a:pPr/>
              <a:t>18.07.2013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6F2-6A6F-41FF-AF9A-B03E45765C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A1-BA60-4268-9D9C-44EB8E704601}" type="datetimeFigureOut">
              <a:rPr lang="ru-RU" smtClean="0"/>
              <a:pPr/>
              <a:t>18.07.2013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6F2-6A6F-41FF-AF9A-B03E45765C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A1-BA60-4268-9D9C-44EB8E704601}" type="datetimeFigureOut">
              <a:rPr lang="ru-RU" smtClean="0"/>
              <a:pPr/>
              <a:t>18.07.2013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6F2-6A6F-41FF-AF9A-B03E45765C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A1-BA60-4268-9D9C-44EB8E704601}" type="datetimeFigureOut">
              <a:rPr lang="ru-RU" smtClean="0"/>
              <a:pPr/>
              <a:t>18.07.2013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6F2-6A6F-41FF-AF9A-B03E45765C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1606CA1-BA60-4268-9D9C-44EB8E704601}" type="datetimeFigureOut">
              <a:rPr lang="ru-RU" smtClean="0"/>
              <a:pPr/>
              <a:t>18.07.2013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76586F2-6A6F-41FF-AF9A-B03E45765C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43408"/>
            <a:ext cx="9144000" cy="21602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e-DE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GEM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Ü</a:t>
            </a:r>
            <a:r>
              <a:rPr lang="de-DE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de-DE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UND H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Ü</a:t>
            </a:r>
            <a:r>
              <a:rPr lang="de-DE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TSENFR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Ü</a:t>
            </a:r>
            <a:r>
              <a:rPr lang="de-DE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CHTE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ОВОЩИ  И  БОБОВЫЕ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5000636"/>
            <a:ext cx="173804" cy="15001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://www.vigo.de/media/bilder/ernaehrung/gemuese/Gemuese-verschiedene-Still_GreatImageInCont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3" y="1333784"/>
            <a:ext cx="9121508" cy="585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dirty="0" smtClean="0"/>
              <a:t> </a:t>
            </a:r>
            <a:r>
              <a:rPr lang="ru-RU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Фасоль                                          </a:t>
            </a:r>
            <a:r>
              <a:rPr lang="ru-RU" sz="44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Bohne</a:t>
            </a:r>
            <a:endParaRPr lang="ru-RU" sz="4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6712"/>
            <a:ext cx="9125796" cy="599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белая фасоль                        </a:t>
            </a:r>
            <a:r>
              <a:rPr lang="ru-RU" sz="3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weiße</a:t>
            </a:r>
            <a:r>
              <a:rPr lang="ru-RU" sz="3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Bohne</a:t>
            </a:r>
            <a:endParaRPr lang="ru-RU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5"/>
            <a:ext cx="914400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solidFill>
                  <a:sysClr val="windowText" lastClr="000000"/>
                </a:solidFill>
              </a:rPr>
              <a:t>Красная фасоль                            </a:t>
            </a:r>
            <a:r>
              <a:rPr lang="ru-RU" dirty="0" err="1" smtClean="0">
                <a:solidFill>
                  <a:sysClr val="windowText" lastClr="000000"/>
                </a:solidFill>
              </a:rPr>
              <a:t>rote</a:t>
            </a:r>
            <a:r>
              <a:rPr lang="ru-RU" dirty="0" smtClean="0">
                <a:solidFill>
                  <a:sysClr val="windowText" lastClr="000000"/>
                </a:solidFill>
              </a:rPr>
              <a:t> </a:t>
            </a:r>
            <a:r>
              <a:rPr lang="ru-RU" dirty="0" err="1" smtClean="0">
                <a:solidFill>
                  <a:sysClr val="windowText" lastClr="000000"/>
                </a:solidFill>
              </a:rPr>
              <a:t>Bohne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31094" y="908720"/>
            <a:ext cx="9169627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 err="1" smtClean="0">
                <a:solidFill>
                  <a:sysClr val="windowText" lastClr="000000"/>
                </a:solidFill>
              </a:rPr>
              <a:t>Стрючковая</a:t>
            </a:r>
            <a:r>
              <a:rPr lang="ru-RU" sz="3600" dirty="0" smtClean="0">
                <a:solidFill>
                  <a:sysClr val="windowText" lastClr="000000"/>
                </a:solidFill>
              </a:rPr>
              <a:t> фасоль           </a:t>
            </a:r>
            <a:r>
              <a:rPr lang="ru-RU" dirty="0" err="1" smtClean="0">
                <a:solidFill>
                  <a:sysClr val="windowText" lastClr="000000"/>
                </a:solidFill>
              </a:rPr>
              <a:t>Stangenbohne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2" y="908720"/>
            <a:ext cx="9122558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Brokkoli</a:t>
            </a:r>
            <a:endParaRPr lang="ru-RU" sz="4000" dirty="0"/>
          </a:p>
        </p:txBody>
      </p:sp>
      <p:pic>
        <p:nvPicPr>
          <p:cNvPr id="4098" name="Picture 2" descr="http://www.muttis-kochkunst.de/files/Brokkoli-koch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39" y="707886"/>
            <a:ext cx="9230939" cy="61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63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Chilischoten</a:t>
            </a:r>
            <a:endParaRPr lang="ru-RU" sz="4000" dirty="0"/>
          </a:p>
        </p:txBody>
      </p:sp>
      <p:pic>
        <p:nvPicPr>
          <p:cNvPr id="6146" name="Picture 2" descr="http://www.kostenlose-rezepte.eu/upload-tipps/Chilischo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94"/>
            <a:ext cx="9144000" cy="60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7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5536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Cocktailtomaten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0"/>
            <a:ext cx="4355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 err="1"/>
              <a:t>Cherrytomaten</a:t>
            </a:r>
            <a:endParaRPr lang="ru-RU" sz="4000" b="1" dirty="0"/>
          </a:p>
        </p:txBody>
      </p:sp>
      <p:pic>
        <p:nvPicPr>
          <p:cNvPr id="7170" name="Picture 2" descr="http://www.kostenlose-rezepte.eu/upload-tipps/Cocktailtomat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65" y="707886"/>
            <a:ext cx="9187907" cy="615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84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Erbsen</a:t>
            </a:r>
            <a:endParaRPr lang="ru-RU" sz="4000" dirty="0"/>
          </a:p>
        </p:txBody>
      </p:sp>
      <p:pic>
        <p:nvPicPr>
          <p:cNvPr id="8196" name="Picture 4" descr="http://www.hero.ch/tl_files/Hero%20Schweiz/hintergrund/produkte/gemuese/hg_erbsen_extraf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79" y="707886"/>
            <a:ext cx="9231279" cy="613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07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0747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Fenchel</a:t>
            </a:r>
            <a:endParaRPr lang="ru-RU" sz="4000" dirty="0"/>
          </a:p>
        </p:txBody>
      </p:sp>
      <p:pic>
        <p:nvPicPr>
          <p:cNvPr id="9218" name="Picture 2" descr="http://dacha.ucoz.ua/vitamin/fench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0233"/>
            <a:ext cx="914400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6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Огурец                         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Gurke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17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АРТИШОК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Artischoke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2050" name="Picture 2" descr="http://1.bp.blogspot.com/-euqalK_F7XA/T8J5bApKkII/AAAAAAAAEN4/LHLxPryQfTo/s1600/artischock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630" y="1124745"/>
            <a:ext cx="921658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18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Kapern</a:t>
            </a:r>
            <a:endParaRPr lang="ru-RU" sz="4000" dirty="0"/>
          </a:p>
        </p:txBody>
      </p:sp>
      <p:pic>
        <p:nvPicPr>
          <p:cNvPr id="11266" name="Picture 2" descr="http://www.kostenlose-rezepte.eu/upload-tipps/Kap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029"/>
            <a:ext cx="9144000" cy="619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81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Морковь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Karotte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Möhre</a:t>
            </a:r>
            <a:endParaRPr lang="ru-RU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2833"/>
          <a:stretch/>
        </p:blipFill>
        <p:spPr bwMode="auto">
          <a:xfrm>
            <a:off x="2465" y="836712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Картофель                                            </a:t>
            </a:r>
            <a:r>
              <a:rPr lang="ru-RU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Kartoffe</a:t>
            </a:r>
            <a:r>
              <a:rPr lang="de-DE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ru-RU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9" y="764704"/>
            <a:ext cx="9145279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Knoblauch</a:t>
            </a:r>
            <a:endParaRPr lang="ru-RU" sz="4000" dirty="0"/>
          </a:p>
        </p:txBody>
      </p:sp>
      <p:pic>
        <p:nvPicPr>
          <p:cNvPr id="12290" name="Picture 2" descr="http://www.kostenlose-rezepte.eu/upload-tipps/Knoblau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811"/>
            <a:ext cx="9138284" cy="609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10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Knollensellerie</a:t>
            </a:r>
            <a:endParaRPr lang="ru-RU" sz="4000" dirty="0"/>
          </a:p>
        </p:txBody>
      </p:sp>
      <p:pic>
        <p:nvPicPr>
          <p:cNvPr id="13314" name="Picture 2" descr="http://www.kostenlose-rezepte.eu/upload-tipps/Knollenseller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060"/>
            <a:ext cx="9143999" cy="616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09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naturalhealth-solutions.net/wp-content/uploads/2009/09/kohlrab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33" y="707886"/>
            <a:ext cx="9171233" cy="616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Kohlrabi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37540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Linsen</a:t>
            </a:r>
            <a:endParaRPr lang="ru-RU" sz="4000" dirty="0"/>
          </a:p>
        </p:txBody>
      </p:sp>
      <p:pic>
        <p:nvPicPr>
          <p:cNvPr id="15362" name="Picture 2" descr="http://www.kostenlose-rezepte.eu/upload-tipps/Lin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504"/>
            <a:ext cx="9144000" cy="625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99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Mais</a:t>
            </a:r>
            <a:endParaRPr lang="ru-RU" sz="4000" dirty="0"/>
          </a:p>
        </p:txBody>
      </p:sp>
      <p:pic>
        <p:nvPicPr>
          <p:cNvPr id="1026" name="Picture 2" descr="http://www.kostenlose-rezepte.eu/upload-tipps/Ma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" y="836712"/>
            <a:ext cx="912316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8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Mangold</a:t>
            </a:r>
          </a:p>
        </p:txBody>
      </p:sp>
      <p:pic>
        <p:nvPicPr>
          <p:cNvPr id="1026" name="Picture 2" descr="https://upload.wikimedia.org/wikipedia/commons/4/48/Mangold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886"/>
            <a:ext cx="9144000" cy="614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56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08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 smtClean="0"/>
              <a:t>Meerrettich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Хрен</a:t>
            </a:r>
            <a:endParaRPr lang="ru-RU" sz="3200" b="1" dirty="0"/>
          </a:p>
        </p:txBody>
      </p:sp>
      <p:pic>
        <p:nvPicPr>
          <p:cNvPr id="2050" name="Picture 2" descr="http://www.kostenlose-rezepte.eu/upload-tipps/Meerrett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869"/>
            <a:ext cx="9108982" cy="606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96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Баклажан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Auberginen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124744"/>
            <a:ext cx="9144000" cy="582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albei-und-seide.de/cm/wp-content/uploads/2012/12/oliven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8987"/>
            <a:ext cx="9142446" cy="612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2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Oliven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56434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0747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Paprika</a:t>
            </a:r>
            <a:endParaRPr lang="ru-RU" sz="4000" dirty="0"/>
          </a:p>
        </p:txBody>
      </p:sp>
      <p:pic>
        <p:nvPicPr>
          <p:cNvPr id="4098" name="Picture 2" descr="http://lexikon.huettenhilfe.de/uploads/pics/paprika-bu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079"/>
            <a:ext cx="9144001" cy="62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29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Pastinaken</a:t>
            </a:r>
            <a:endParaRPr lang="ru-RU" sz="4000" dirty="0"/>
          </a:p>
        </p:txBody>
      </p:sp>
      <p:pic>
        <p:nvPicPr>
          <p:cNvPr id="5122" name="Picture 2" descr="http://www.kostenlose-rezepte.eu/upload-tipps/Pastinak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872"/>
            <a:ext cx="9143763" cy="618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62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5594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Petersilienwurzel</a:t>
            </a:r>
            <a:endParaRPr lang="ru-RU" sz="4000" dirty="0"/>
          </a:p>
        </p:txBody>
      </p:sp>
      <p:pic>
        <p:nvPicPr>
          <p:cNvPr id="3" name="Picture 2" descr="http://www.geniessen-im-optimum.de/wp-content/uploads/2010/02/petersilienwurze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7"/>
          <a:stretch/>
        </p:blipFill>
        <p:spPr bwMode="auto">
          <a:xfrm>
            <a:off x="-41612" y="980729"/>
            <a:ext cx="9185612" cy="5891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54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Radieschen</a:t>
            </a:r>
            <a:endParaRPr lang="ru-RU" sz="4000" dirty="0"/>
          </a:p>
        </p:txBody>
      </p:sp>
      <p:pic>
        <p:nvPicPr>
          <p:cNvPr id="9218" name="Picture 2" descr="http://www.kostenlose-rezepte.eu/upload-tipps/Radiesch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94"/>
            <a:ext cx="9144000" cy="60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92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Rhabarber</a:t>
            </a:r>
            <a:endParaRPr lang="ru-RU" sz="4000" dirty="0"/>
          </a:p>
        </p:txBody>
      </p:sp>
      <p:pic>
        <p:nvPicPr>
          <p:cNvPr id="10242" name="Picture 2" descr="http://www.kostenlose-rezepte.eu/upload-tipps/Rhabar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403"/>
            <a:ext cx="9144000" cy="615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12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344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Sauerampfer</a:t>
            </a:r>
            <a:endParaRPr lang="ru-RU" sz="4000" dirty="0"/>
          </a:p>
        </p:txBody>
      </p:sp>
      <p:pic>
        <p:nvPicPr>
          <p:cNvPr id="11266" name="Picture 2" descr="http://www.biohof-bursch.de/biohof_bursch/lexikon/bilder/sauerampf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50504" cy="603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67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068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Spargel</a:t>
            </a:r>
            <a:endParaRPr lang="ru-RU" sz="4000" dirty="0"/>
          </a:p>
        </p:txBody>
      </p:sp>
      <p:pic>
        <p:nvPicPr>
          <p:cNvPr id="12290" name="Picture 2" descr="http://cdn2.zentrum-der-gesundheit.de/images/titelbild/sparg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9" y="707886"/>
            <a:ext cx="9146029" cy="615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62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54786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Stangensellerie</a:t>
            </a:r>
          </a:p>
        </p:txBody>
      </p:sp>
      <p:pic>
        <p:nvPicPr>
          <p:cNvPr id="13314" name="Picture 2" descr="http://www.kostenlose-rezepte.eu/upload-tipps/Stangenseller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4" y="836712"/>
            <a:ext cx="904097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16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2.bp.blogspot.com/_UBbmyr_P0Y4/TIwc9uyBWyI/AAAAAAAAAAM/CZayq5WPYBQ/s1600/Tomat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492"/>
            <a:ext cx="9144000" cy="616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5132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Tomaten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34462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Kohl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Kraut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)       </a:t>
            </a:r>
            <a:r>
              <a:rPr lang="ru-RU" sz="3200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Капуста</a:t>
            </a:r>
            <a:r>
              <a:rPr lang="ru-RU" b="1" i="1" dirty="0" smtClean="0">
                <a:solidFill>
                  <a:sysClr val="windowText" lastClr="000000"/>
                </a:solidFill>
              </a:rPr>
              <a:t/>
            </a:r>
            <a:br>
              <a:rPr lang="ru-RU" b="1" i="1" dirty="0" smtClean="0">
                <a:solidFill>
                  <a:sysClr val="windowText" lastClr="000000"/>
                </a:solidFill>
              </a:rPr>
            </a:br>
            <a:endParaRPr lang="ru-RU" b="1" i="1" dirty="0">
              <a:solidFill>
                <a:sysClr val="windowText" lastClr="000000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736" y="980728"/>
            <a:ext cx="9183736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cbc.ca/eyeopener/images/zucch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573"/>
            <a:ext cx="9144000" cy="608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Zucchini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5626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Кабачок                         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Gemüsekürbis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454" y="620688"/>
            <a:ext cx="9130546" cy="62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ysClr val="windowText" lastClr="000000"/>
                </a:solidFill>
              </a:rPr>
              <a:t>Петрушка</a:t>
            </a:r>
            <a:r>
              <a:rPr lang="ru-RU" dirty="0" smtClean="0"/>
              <a:t>                                    </a:t>
            </a:r>
            <a:r>
              <a:rPr lang="ru-RU" dirty="0" err="1" smtClean="0"/>
              <a:t>Petersilie</a:t>
            </a:r>
            <a:endParaRPr lang="ru-RU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" r="304" b="3391"/>
          <a:stretch/>
        </p:blipFill>
        <p:spPr bwMode="auto">
          <a:xfrm>
            <a:off x="-15831" y="692696"/>
            <a:ext cx="9127068" cy="613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  </a:t>
            </a:r>
            <a:r>
              <a:rPr lang="ru-RU" sz="3200" dirty="0" smtClean="0"/>
              <a:t>Корень петрушки          </a:t>
            </a:r>
            <a:r>
              <a:rPr lang="ru-RU" dirty="0" err="1" smtClean="0"/>
              <a:t>Petersilienwurzel</a:t>
            </a:r>
            <a:endParaRPr lang="ru-RU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003389"/>
            <a:ext cx="9140749" cy="58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08012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Редька                              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Rettich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7567"/>
            <a:ext cx="9144000" cy="597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Репа                                        </a:t>
            </a:r>
            <a:r>
              <a:rPr lang="de-DE" sz="4000" b="1" dirty="0"/>
              <a:t>Rübe</a:t>
            </a:r>
            <a:endParaRPr lang="ru-RU" sz="4000" b="1" dirty="0"/>
          </a:p>
        </p:txBody>
      </p:sp>
      <p:pic>
        <p:nvPicPr>
          <p:cNvPr id="2050" name="Picture 2" descr="http://www.medweb.ru/upload/enarticles/photo_63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07886"/>
            <a:ext cx="9143999" cy="614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375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Свёкла              </a:t>
            </a:r>
            <a:r>
              <a:rPr lang="de-DE" sz="4000" b="1" dirty="0">
                <a:latin typeface="Times New Roman" pitchFamily="18" charset="0"/>
                <a:cs typeface="Times New Roman" pitchFamily="18" charset="0"/>
              </a:rPr>
              <a:t>rote Rübe/Rote Bete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/>
          </a:p>
        </p:txBody>
      </p:sp>
      <p:pic>
        <p:nvPicPr>
          <p:cNvPr id="1028" name="Picture 4" descr="http://www.br.de/fernsehen/bayerisches-fernsehen/sendungen/wir-in-bayern/rezepte/rote-bete100~_v-image853_-7ce44e292721619ab1c1077f6f262a89f55266d7.jpg?version=13382967247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1822" cy="586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180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Качаный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салат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Kopfsalat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758866"/>
            <a:ext cx="9132692" cy="608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Клубни сельдерея  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Knollensellerie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26" y="25385"/>
            <a:ext cx="9108773" cy="73931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Соя                                                 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Soja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5" y="836712"/>
            <a:ext cx="9100545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Цветная капуста                 </a:t>
            </a:r>
            <a:r>
              <a:rPr lang="ru-RU" sz="3200" b="1" dirty="0" smtClean="0"/>
              <a:t>      </a:t>
            </a:r>
            <a:r>
              <a:rPr lang="ru-RU" sz="4000" b="1" dirty="0" err="1" smtClean="0"/>
              <a:t>Blumenkohl</a:t>
            </a:r>
            <a:endParaRPr lang="ru-RU" sz="4000" b="1" dirty="0"/>
          </a:p>
        </p:txBody>
      </p:sp>
      <p:pic>
        <p:nvPicPr>
          <p:cNvPr id="3074" name="Picture 2" descr="http://putzlowitsch.de/wp-content/uploads/2009/07/blumenkoh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694"/>
            <a:ext cx="9144000" cy="61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8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3200" dirty="0" smtClean="0"/>
              <a:t>Репчатый лук                                         </a:t>
            </a:r>
            <a:r>
              <a:rPr lang="ru-RU" dirty="0" err="1" smtClean="0"/>
              <a:t>Zwiebel</a:t>
            </a:r>
            <a:endParaRPr lang="ru-RU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6605" y="764704"/>
            <a:ext cx="907350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gourmet-blog.de/wp-content/uploads/2009/06/fruhlingszwiebeln-marktfrisch-fo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"/>
          <a:stretch/>
        </p:blipFill>
        <p:spPr bwMode="auto">
          <a:xfrm>
            <a:off x="-74961" y="707886"/>
            <a:ext cx="9192718" cy="615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Frühlingszwiebeln</a:t>
            </a:r>
          </a:p>
        </p:txBody>
      </p:sp>
    </p:spTree>
    <p:extLst>
      <p:ext uri="{BB962C8B-B14F-4D97-AF65-F5344CB8AC3E}">
        <p14:creationId xmlns:p14="http://schemas.microsoft.com/office/powerpoint/2010/main" val="85470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dirty="0" smtClean="0"/>
              <a:t> Укроп                                                      </a:t>
            </a:r>
            <a:r>
              <a:rPr lang="ru-RU" dirty="0" err="1" smtClean="0"/>
              <a:t>Dill</a:t>
            </a:r>
            <a:endParaRPr lang="ru-RU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3" y="764704"/>
            <a:ext cx="9104811" cy="605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Thymian</a:t>
            </a:r>
            <a:endParaRPr lang="ru-RU" sz="4000" b="1" dirty="0"/>
          </a:p>
        </p:txBody>
      </p:sp>
      <p:pic>
        <p:nvPicPr>
          <p:cNvPr id="1026" name="Picture 2" descr="http://www.imhofbio.ch/imhof/tl_files/imhof/content-images/krauter/thymia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"/>
            <a:ext cx="6635008" cy="68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15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nathankramer.com/garden/plants/herbs/Cuban_oreg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709"/>
            <a:ext cx="9113329" cy="605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1195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/>
              <a:t>Oregano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05935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Брюсельская</a:t>
            </a:r>
            <a:r>
              <a:rPr lang="ru-RU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капуста                       </a:t>
            </a:r>
            <a:r>
              <a:rPr lang="ru-RU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Rosenk</a:t>
            </a:r>
            <a:r>
              <a:rPr lang="ru-RU" dirty="0" err="1" smtClean="0">
                <a:solidFill>
                  <a:sysClr val="windowText" lastClr="000000"/>
                </a:solidFill>
              </a:rPr>
              <a:t>oh</a:t>
            </a:r>
            <a:r>
              <a:rPr lang="ru-RU" dirty="0" err="1" smtClean="0"/>
              <a:t>l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3432"/>
            <a:ext cx="9111506" cy="590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</a:t>
            </a:r>
            <a:r>
              <a:rPr lang="ru-RU" sz="3600" b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красная</a:t>
            </a:r>
            <a:r>
              <a:rPr lang="ru-RU" sz="3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0" dirty="0" smtClean="0">
                <a:ln w="63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капуста </a:t>
            </a:r>
            <a:r>
              <a:rPr lang="ru-RU" sz="3600" b="1" dirty="0" smtClean="0">
                <a:ln w="63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600" b="1" dirty="0" err="1" smtClean="0">
                <a:ln w="63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Rotkohl</a:t>
            </a:r>
            <a:endParaRPr lang="ru-RU" sz="3600" b="1" dirty="0">
              <a:ln w="635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38386" y="908720"/>
            <a:ext cx="9148981" cy="594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dirty="0" smtClean="0">
                <a:solidFill>
                  <a:sysClr val="windowText" lastClr="000000"/>
                </a:solidFill>
              </a:rPr>
              <a:t>  </a:t>
            </a:r>
            <a:r>
              <a:rPr lang="ru-RU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Морская капуста                                 </a:t>
            </a:r>
            <a:r>
              <a:rPr lang="ru-RU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Seekohl</a:t>
            </a:r>
            <a:endParaRPr lang="ru-RU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4623"/>
            <a:ext cx="9114882" cy="613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</a:t>
            </a:r>
            <a:r>
              <a:rPr lang="ru-RU" sz="3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Белокачаная</a:t>
            </a:r>
            <a:r>
              <a:rPr lang="ru-RU" sz="3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капуста                 </a:t>
            </a:r>
            <a:r>
              <a:rPr lang="ru-RU" sz="3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Weißkohl</a:t>
            </a:r>
            <a:endParaRPr lang="ru-RU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881568"/>
            <a:ext cx="9144000" cy="59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619</TotalTime>
  <Words>117</Words>
  <Application>Microsoft Office PowerPoint</Application>
  <PresentationFormat>Экран (4:3)</PresentationFormat>
  <Paragraphs>55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Апекс</vt:lpstr>
      <vt:lpstr>  GEMÜSE  UND HÜTSENFRÜCHTE                ОВОЩИ  И  БОБОВЫЕ </vt:lpstr>
      <vt:lpstr>Презентация PowerPoint</vt:lpstr>
      <vt:lpstr>Баклажан                           Auberginen </vt:lpstr>
      <vt:lpstr>Kohl (Kraut)       Капуста </vt:lpstr>
      <vt:lpstr>Презентация PowerPoint</vt:lpstr>
      <vt:lpstr>Брюсельская капуста                       Rosenkohl</vt:lpstr>
      <vt:lpstr> красная капуста           Rotkohl</vt:lpstr>
      <vt:lpstr>  Морская капуста                                 Seekohl</vt:lpstr>
      <vt:lpstr> Белокачаная капуста                 Weißkohl</vt:lpstr>
      <vt:lpstr> Фасоль                                          Bohne</vt:lpstr>
      <vt:lpstr> белая фасоль                        weiße Bohne</vt:lpstr>
      <vt:lpstr>Красная фасоль                            rote Bohne</vt:lpstr>
      <vt:lpstr>Стрючковая фасоль           Stangenbohne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Огурец                               Gurke</vt:lpstr>
      <vt:lpstr>Презентация PowerPoint</vt:lpstr>
      <vt:lpstr>Морковь                        Karotte/ Möhre</vt:lpstr>
      <vt:lpstr>Картофель                                            Kartoffel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Кабачок                              Gemüsekürbis</vt:lpstr>
      <vt:lpstr>Петрушка                                    Petersilie</vt:lpstr>
      <vt:lpstr>  Корень петрушки          Petersilienwurzel</vt:lpstr>
      <vt:lpstr>  Редька                               Rettich</vt:lpstr>
      <vt:lpstr>Презентация PowerPoint</vt:lpstr>
      <vt:lpstr>Презентация PowerPoint</vt:lpstr>
      <vt:lpstr> Качаный салат Kopfsalat</vt:lpstr>
      <vt:lpstr> Клубни сельдерея       Knollensellerie</vt:lpstr>
      <vt:lpstr> Соя                                                  Soja</vt:lpstr>
      <vt:lpstr> Репчатый лук                                         Zwiebel</vt:lpstr>
      <vt:lpstr>Презентация PowerPoint</vt:lpstr>
      <vt:lpstr> Укроп                                                      Dill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GEMÜSE  UND HÜTSENFRÜCHTE                ОВОЩИ  И  БОБОВЫЕ</dc:title>
  <dc:creator>Виталик</dc:creator>
  <cp:lastModifiedBy>WORK</cp:lastModifiedBy>
  <cp:revision>60</cp:revision>
  <dcterms:created xsi:type="dcterms:W3CDTF">2012-05-19T18:38:27Z</dcterms:created>
  <dcterms:modified xsi:type="dcterms:W3CDTF">2013-07-18T09:33:03Z</dcterms:modified>
</cp:coreProperties>
</file>