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7" r:id="rId3"/>
    <p:sldId id="286" r:id="rId4"/>
    <p:sldId id="287" r:id="rId5"/>
    <p:sldId id="288" r:id="rId6"/>
    <p:sldId id="293" r:id="rId7"/>
    <p:sldId id="294" r:id="rId8"/>
    <p:sldId id="295" r:id="rId9"/>
    <p:sldId id="292" r:id="rId10"/>
    <p:sldId id="282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9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llacucina.com/wp-content/uploads/2012/02/Knife3.pn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allacucina.com/wp-content/uploads/2012/02/Knife4.pn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allacucina.com/wp-content/uploads/2012/02/Knife2.pn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allacucina.com/wp-content/uploads/2012/02/Knife1.pn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800" b="1" dirty="0" smtClean="0"/>
              <a:t>Schnitttechniken</a:t>
            </a:r>
            <a:endParaRPr lang="ru-RU" sz="4800" b="1" dirty="0" smtClean="0"/>
          </a:p>
          <a:p>
            <a:pPr algn="ctr"/>
            <a:r>
              <a:rPr lang="de-DE" sz="3200" dirty="0" smtClean="0"/>
              <a:t>Es </a:t>
            </a:r>
            <a:r>
              <a:rPr lang="de-DE" sz="3200" dirty="0"/>
              <a:t>gibt viele Möglichkeiten die Produkte zu </a:t>
            </a:r>
            <a:r>
              <a:rPr lang="de-DE" sz="3200" dirty="0" err="1" smtClean="0"/>
              <a:t>zerklei</a:t>
            </a:r>
            <a:r>
              <a:rPr lang="ru-RU" sz="3200" dirty="0" smtClean="0"/>
              <a:t>-</a:t>
            </a:r>
            <a:r>
              <a:rPr lang="de-DE" sz="3200" dirty="0" err="1" smtClean="0"/>
              <a:t>nern</a:t>
            </a:r>
            <a:r>
              <a:rPr lang="de-DE" sz="3200" dirty="0"/>
              <a:t>. </a:t>
            </a:r>
            <a:endParaRPr lang="ru-RU" sz="3200" dirty="0"/>
          </a:p>
        </p:txBody>
      </p:sp>
      <p:pic>
        <p:nvPicPr>
          <p:cNvPr id="1026" name="Picture 2" descr="http://i1.ytimg.com/vi/Nw9Iti_4Hu4/maxresdefault.jpg?feature=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7494"/>
            <a:ext cx="9144000" cy="48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70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5901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de-DE" sz="3600" b="1" dirty="0" smtClean="0"/>
              <a:t>das Hacken</a:t>
            </a:r>
            <a:endParaRPr lang="ru-RU" sz="3600" b="1" dirty="0"/>
          </a:p>
        </p:txBody>
      </p:sp>
      <p:pic>
        <p:nvPicPr>
          <p:cNvPr id="3076" name="Picture 4" descr="http://images.eatsmarter.de/sites/default/files/styles/1024x768/public/images/3e8/34d/geko_s03_7863.jpg?itok=ZwQJ0Gm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331"/>
            <a:ext cx="9190545" cy="62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8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sweetandsavorylife.com/wp-content/uploads/2011/04/slice-1-500x333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328"/>
            <a:ext cx="9143999" cy="56576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/>
              <a:t>Lange, nach unten und gleichzeitig nach vorne </a:t>
            </a:r>
            <a:r>
              <a:rPr lang="de-DE" sz="3600" b="1" dirty="0"/>
              <a:t>Gerichtete</a:t>
            </a:r>
            <a:r>
              <a:rPr lang="ru-RU" sz="3600" b="1" dirty="0"/>
              <a:t> </a:t>
            </a:r>
            <a:r>
              <a:rPr lang="de-DE" sz="3600" b="1" dirty="0"/>
              <a:t>Schnitte</a:t>
            </a:r>
            <a:r>
              <a:rPr lang="ru-RU" sz="3600" b="1" dirty="0"/>
              <a:t> </a:t>
            </a:r>
            <a:endParaRPr lang="ru-RU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0890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sweetandsavorylife.com/wp-content/uploads/2011/04/slice-2-500x333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9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sweetandsavorylife.com/wp-content/uploads/2011/04/slice-3-500x333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2892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928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sweetandsavorylife.com/wp-content/uploads/2011/04/slice-4-500x333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571" cy="6858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9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sweetandsavorylife.com/wp-content/uploads/2011/04/slice-7-500x33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sweetandsavorylife.com/wp-content/uploads/2011/04/slice-8-500x33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43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sweetandsavorylife.com/wp-content/uploads/2011/04/slice-10-500x33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809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sweetandsavorylife.com/wp-content/uploads/2011/04/slice-10-500x33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6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sweetandsavorylife.com/wp-content/uploads/2011/04/Knife-skills-tucked-fingertips-500x35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38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lecker.de/media/redaktionell/leckerde/kochen_2/fisch_3/kochkurse_5/fischcurry/hbv_1783/moehren-schnei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220"/>
            <a:ext cx="8964488" cy="636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0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smtClean="0"/>
              <a:t>Die </a:t>
            </a:r>
            <a:r>
              <a:rPr lang="de-DE" sz="2800" dirty="0"/>
              <a:t>erste Schnitttechnik ist </a:t>
            </a:r>
            <a:r>
              <a:rPr lang="de-DE" sz="2800" b="1" dirty="0"/>
              <a:t>das Schneiden</a:t>
            </a:r>
            <a:r>
              <a:rPr lang="de-DE" sz="2800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9923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Schnitttechniken</a:t>
            </a:r>
            <a:r>
              <a:rPr lang="ru-RU" b="1" dirty="0" smtClean="0"/>
              <a:t>  6 мин</a:t>
            </a:r>
            <a:endParaRPr lang="de-DE" b="1" dirty="0"/>
          </a:p>
          <a:p>
            <a:r>
              <a:rPr lang="de-DE" dirty="0" smtClean="0"/>
              <a:t>Schnitttechniken</a:t>
            </a:r>
            <a:r>
              <a:rPr lang="de-DE" dirty="0"/>
              <a:t>. Weitere Informationen finden sie hier: http://www.delikates.ch/kuchen-einmal...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92333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http://www.youtube.com/watch?v=Nw9Iti_4Hu4&amp;NR=1&amp;feature=endscreen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85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4827"/>
            <a:ext cx="9144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/>
              <a:t>Man </a:t>
            </a:r>
            <a:r>
              <a:rPr lang="de-DE" sz="3200" dirty="0"/>
              <a:t>kann sie </a:t>
            </a:r>
            <a:r>
              <a:rPr lang="de-DE" sz="3200" b="1" dirty="0"/>
              <a:t>horizontal </a:t>
            </a:r>
            <a:r>
              <a:rPr lang="de-DE" sz="3200" b="1" dirty="0" smtClean="0"/>
              <a:t>schneiden</a:t>
            </a:r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 smtClean="0"/>
          </a:p>
        </p:txBody>
      </p:sp>
      <p:pic>
        <p:nvPicPr>
          <p:cNvPr id="2052" name="Picture 4" descr="http://www.fissler.de/uploads/pics/252x168_zwiebel_step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9681"/>
            <a:ext cx="9143999" cy="592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8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5724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smtClean="0"/>
              <a:t>Wiegeschnitt</a:t>
            </a:r>
            <a:endParaRPr lang="ru-RU" sz="3200" b="1" dirty="0"/>
          </a:p>
        </p:txBody>
      </p:sp>
      <p:sp>
        <p:nvSpPr>
          <p:cNvPr id="3" name="AutoShape 2" descr="data:image/jpeg;base64,/9j/4AAQSkZJRgABAQAAAQABAAD/2wCEAAkGBxQTEhUUExQVFhUXFxcXFRcYGBcWFxcXFxQWFxUVFxcYHCggGBwlGxUUITEhJSkrLi4uFx8zODMsNygtLisBCgoKDg0OGxAQGiwkHyQsLCwsLCwsLCwsLCwsLCwsLCwsLCwsLCwsLCwsLCwsLCwsLCwsLCwsLCwsLCwsLCwsLP/AABEIAIoBbAMBIgACEQEDEQH/xAAbAAACAwEBAQAAAAAAAAAAAAAEBQIDBgEHAP/EAD0QAAIBAwMCAwYEBAUEAgMAAAECEQADIQQSMQVBIlFhBhMycYGRQqGx0RQjUsEVYoKS8DNy4fFTokRUsv/EABoBAAMBAQEBAAAAAAAAAAAAAAECAwAEBQb/xAAmEQACAgICAgICAgMAAAAAAAAAAQIRAyESMQRBE1EiYTKBBXGR/9oADAMBAAIRAxEAPwAKzda5OQBmKlYKG5tIMjyOOK7asASThVyfX0qnRMGIc9+Y86+SpO2Wi9oYm8ytA4YeHz+VM+lao5U4IpMrkuOwDHn5UeLstu/FSQajNUXg1yNEiTmaP04EFSPCcEUh0ep8+Kc2LtetjimXm2ZbqXSNtx7bZWdy47/+qO6fp0GAokU56sgYAnmKX6VgMU/HYeeglUBxSnUaa8tyVcFJ4IzHzrQWrU1YdDNU4r0JzrsVIhPMEUQmlX+mjF6bRS6Lzp1FiuYqOiUc59P/ADU2WAIAE8gUxu6bFA3smAeOxx9j3pJKiuLZ8t2KS9auyCKcXqzvW3Pwj4mIVfUkwKV9Fl2ZRNP7y/bTmXE/IZP6V6dp1HypdpujW0dSqjci7S3me9MykDI/vU0M2mDa7URIpJ1DUbVJOMU3uWJNZP2yLm2y2VZyPi2idoPcxVFsR6AdFd3yfM1ojaBA+Q/Ssn7OpccBFRpnJIIA9STW+TRgADnFUTtUc8+xIdKZxRKabHNNfc+lVvaFYWwS1airDpwfQ1aqVclsU6YjQsuaQzOK62mVsHBpsbANfGz6UUxTP6noAPFLbnQCvFbe3aqT2ZrGMZY07pRWn1zDBFaRtFVN7pikcUeRhObQIJBgnI9COKs0XURc+LDrhh6+dFfwJWh73SwW3jDenf0NduDy3F1I4fI8RSTcRlYPBq0rn0IigbLkQpo2y+RXqKSkrR40oODpi/q1mFnmMGqeld+2K0GqtDafWlelsHJBkVSMqiRnD87A9WJH7Ud0HoxuEO+EBkD+r9hReg6UCZcYHbzp6GgAV53l+ckuED1/C/xvJrJk/pHbjRmgbhNxtvb8R9KnqL2Kl05DBPn+grxrs+hrigm3ZA47/pXNRcjAr65cCjJyaDuNRsVK9ki01wsfWogf886kGHegMeUdQusQYmJgxXdJbZEJUE/vTJzKkBQQcmRH6VZpWcD4RH2NeXGFxpHIvHt3YBpbxMTg+RosXiDj70Q2mR85BoPVB0YEGVEeGefP6mleHjKykMXFjSzq4ie+aM03UhvCFoHel123YKh23y0eEH4SewiudP6eu7cN6r23GW+c02PJKWkNybfQ+bWe+MD/ANCrl0wGaosJGAIolLR+dd6GYx0F3zpqppJbcCjkvY5j1FVg2SmhkDUWihvfjyNfDUelWsSjt8iDSMmTFO7p3CKB1XSyAWRp9D+oqcoN7OjE0lsGuW9o/wDNItM4/idxEi2jN/qPgWPWSac6lG2/vS32Z6c9y491v+lICf5yJBb/ALRJj71NRt0dFpIcaNsCrrq0Q+kAIKiPMdqF1B2zNCUaFjKxT1fWe7U+fb1orpXTfdrLZdsufXy+Q4pd03TnUX/et/0rZ8Pk9wH9F5+cVpWo44+yWafpAt23jFDNRzkVQyjvTOP0QUgdqpZaKuLXBZntTcTKQILZqaIajqdJembbCP6T+9AXenXnOZUyJbfP2AqDlPlSibkOEEVaGqVu0QBJmpQKvRrJKtcirEt1aFp0hSpa7VwWuNbp1EFg7WQRVX8GKMArrAU1IGxXqdAGGMUvYlD4h9a0YsGOKru6MEQRVcWdw/0SzeIsq/YquX9wq7pVju32qOl0YDGOJxR4TP1o+R5zkuMAeN/jVCXKe/ovDVXcbE+VfbSSY866+BXn9nqJAl98H8qZaZdqqo4AyfPvVOm0h3Bm+g/vRTNWoE3ege+Nx4qv3ZohzVZbHrWMiCrFRjzFWEkn6V0/KsYwFq8s+FYH3FMLdnExUNHYC9ppvp7npXLGKXRO6FbW1iSMd+1J0NltSQ7gFYAQ4kxgzWr1OkVh4sjmPUUi1vQi77iVAmQNv5k+daWNtoHZ3qNmYKJJGCB3HnRekRoEj6eVFdPtBRHJo23YEzTRxpBs7p7ZPai7emNdQkcVct/zzVkhLZH+FHlXSgHfjP25r464Awxg+UVNyGEdvz+dMqXQrbIWnDKGUhgRIIMyKtW8Kxx09zSOwWSpJKnsw5II7MDn1qN7qDb4uSGESonmOY5AMA1KfkOK6IfLXZuLTeVE28gzXnF/2va00LanHLMR9IiiNV7eFVH8i4CRIx2858qpHyFR0pprsf8AXdQoNu2T8bBccwTn8qb2YwBgDy4j0rxHq/XL9+6HBNvafCFOe+Z+tHaf211VtQpC3PItIP3HNLGe7Hlkj0ev6jUhQSTxWQ1WoOqYojEW1P8AMYSf9Kx3P5V5x1r2q1V3BYKDyFnI8ppVavv8IYj0lhzzwafvbJS8iMf4nvmkXaqoFCqogATAAGOaGv6u7Phsk5ySwGPMV4klsnlvz/emg6avh3Tn8x2illkjHRz/ADNnsEnyqHuz5GvJrmmtqMKfqaCuagdgB9KyzX0gfMe1raPkftUlsHyP2NeJpqh/WB9DXH6rt4uMfkGH96dZf0L8x7d7s+R+xquSJ8J+xrxH/H7/AGuOP9TfvV9v2k1Q41Fz/e3701h+f9HtdrI4I+hq1bXpXjFv2s1g/wDybn+80Ta9tdZ/+y/3mjyQVnPYgld2V5Pb9udZ/wDM32H7UTa9u9Z/8h/2j9q3yRG+U9RIipBlrzm17dav+uf9K/tRVv201X+X/YKZZY/Yydm7YT2obWeFd3kRPyrKp7Y6jv7v/ZRK+1V0ggqkER8Pb71nOLVDxtO6NNavyJmrCZ71jrfVXAxBHlxHoKvsdbEeKR86kppHWoqStGlTT1FrfnSa11+3/WPvQ+o6+nYk/IE/oKzkh1B+x62sVZqnS3/eXNvYZP8AasXreqX7rhNPZdmP9XgH+5oFa72e0TWbP80g3Wy5BkDyUHuBW2aSitJjx2qh2867buA5Jqq+1CyaRSXJPkKlEmK+92O5qm48+Ecdz51hi1Lm3DD5HtVT88x9ammmgbpx5E4pHqCWYnP0rGO2rQ7VfaQUqa986u6fqJJAzB/586500TcRsFqRCjmgG6rbDbNw3+UgGihckinToQsQT2gVYqEcRVfyOI49aRXesP4gVIYdxBBEx54rOdE8k+I+u6tVO1iCx4E5P7UnfrVxH23LSqPMMe5gCYIJ9KRNqGuaoEjHcniAMgeeavV7puFmYKiAlZz5gwPTOan8js53lbf0avT60EBipUH1U/eDTVBiT9B/c+lec6W5csOtwEi3vAYEkghhuEDjI8u9Fe0HtALx/lAgcQwEz5yMinjJpWaWZ0aXrmsREK4dm+Ecg+sjypT07qFrUqUv2ijzyJljxu3cj60qte0H8kWOWOFJkAMWkLuJ7x+YFDaPqBa21sJ425Ykg84EdoNByd2I820wvqPQzacxudTkQJaPIj+9U6jU3G5KqYx3MUw0fVi6MhaLqKQG7NjA/Klel011zMA+cdjUmgyabuIrbSrkmfWMfrQF3p5+IENB4mMemc0163YuB1QLIaBPrOZ8vnSjUs6L47Z+f4ecEED8qrCL9Cybi/yAdWAQWAMzwaAF8qcCmyJ75ltlgpKnbiZI5mOKqPs7fa5tRHKr/wBR5UIB5qxOa6I17FeRMWXtWSPhNQ0XUSHCu5RWIDEmYE+fK/StvpfYSzctkkurERhjAYwQ3qBmhNB7CLZvO124rAA+4BKk3DHxOOFANPePixBVrtTp1craa5ehgq7JdWOI8bY58hU7moe25t3rewjlY3RiYkYmCK16ayzbJC7N6jcqBTtImOQI86p61ol1du22wEL41XcV3A42krlQccVz8o6TQDGarUoDG1QTXFQMM/pSTqNi7vdzbW2AxBRYAQjgZM/XvVdjX3P/AEK6vh1phcR8bqqNsGfOuWzuPI+tJzqmY1bb1ZFB42KPPcD/AC1bbVR2E0n/AI5v+RRen1WPw/U1CUGOg1WHkPuaItXvQfehrd2f6fpRunsz5VF6KRLEuT9PI0QrHgbufP8A56URp+nHk0wtaICimdUIsXC+2Y3YjyzRmluGYM4HJ755o1bI7V2KbkWUSKk12uF6i1yhyHoF63my/oJHzUg/2rQ6QyoM8gH8hWf1YlGHmD+lNum3f5Ns/wCRf/5FWxNE5pt0PNI0c0V/E0qt3JGKkbwjniklO2dUMaig+5rNtcbqJNJ9RdqkayKFlOKHy6ic0Ro3A5pRo708040zKOYposSSPtbbZgQMA/nVdjSECCKs1WsA4y3alV9brGd0elFiJNlQtDtVtqznjNc996AUNqepra5bPkBJrmS2TlKuyr2j6ULtvctubgOCMNPaDX1nVFURWVhcCjdMRMfFI5FW6zqPhDLPiH4gVx9azb6wlTtEBZBljmTwPSjJ3pHDPKoSuI6vdbULAJ38ADj1M0DotWgFwndO7yGR2z86G09tVt8qzMJaMle4UnscUq0etSSGO0kgd5wZx5VkmzmlmlJ7NCNWScCB5Y/fyoTTaV3faQ20qZiCQZwTu7Uv/wAetl42ExztyT2mBWo0qSpYFlKqSDBmI4jvntU+LjLY2Npytl968qBLU4VQZMMwAiOcTWPu6uLje6YgbiSDBP3p3quk3NjOGY3DkkwJmJ8NJ7eiYFSIVc7i3MkRgep9apGaNlnyZ230u5cl3VimSWUgHdjbtDYIEfpT22tvfvLkKEhpG1mJg7z9s/8AmqE6oXQo6lVtxtMeJo7bew+s+lWDX22gskmCVB5k8NB7UG7ET0KoQtuCczsmQzCYLY4E4om7fKghC1u5BbZJhoGTMSTA470Nc0j3LzxKgbY3YECYj1NS6y9zapdp2PhoyuMQ3PNC1ypMCtKyrpvtn/JuC6jbt0KxABKERLE8Zn70mW7uaUNxdODBljsDnyAMMP71or62rmnuuwA2j+aCAYni4B2UnB8iKVdGUOy23G2yCq7VjJZoH/bGTNdEWmroaW0m2L9PZBZnJKoow4hXndGfStDoeuW2slCWuPugIBJJjAjuT3PFbCzo7aKtsAQpWDABO0zE95z96yPtTqLia8XEtoJC2gEA9545aWI8wGMc4rKpCONbKLWr1CvcFr3S2iZCyS/r6ek1PTXbrXYOzc2JiI8p3Agj9KHsdQ379obYpCq3A4yo8wD+oqRYrcBzAgn7TU5d0LYVd0r++KMbTAQJUKNxgsQPCCcTREsQER1UwfHEiQBOOJgRHaKS6nUXLjK9vYGcbScMbagnxHt3iitJ1D3dq4PBdEEvtONwJllnuDP3oqL0Yofp1pLbM+26X8L71ALSYncsnBM4pdpfZC0DvLMFXkeEjkTM/wCWfWq26kbqD+Hm2yhs5IdRklRxKjkUV0nWFjd0m9VLgn3hJCgsJfEYOfOqvmlphtiLQaK2peWPmu0z4WMpk8+H0mqtf7OXbSNd2bkCqxIY4DNABEc+nlTux09zc92sPcLEkj4WC8KD3PhHypre0z7SLogmQVmVg/EvzqksvF2ZM8+s6iZABJ9BVtu0Zk74+1aS37NMLxNi4lu2BJZyTA/F9B51TcsbgQmoQyQRcyqgSQcCTziaPO+g2A6TUWgY8U/5oNNbWsjgfYUC/R7247St0nvMKBEzuJme0EUXqrF/ThBfsqA6yrKwb75xUcmO9jxYbb6m/Hiplo9Wx5pb0T3Vwx4prSp0q2MwfrUKO7FF92WW2BFT21dasADAqcUaOlAZt1Bkom5UAK1DAjjFXdMB9xb+Q/Ka7dSrOkCbKAdh/c0yDFXJBVp4xH0qxlM44oW4IHNdOuIGc/Kt0dJHVSMs4UeXc0A2sBIUYBOCcTVl++hMn86z16z/ABeoFpCQqmXbyAyAPXih2wM2emcrg01tQYrOXA6CFIIGM544q2z1QoPHj1rKQKNauxR60Jc1izyKyHUPaowQmaztzVXWMlyJ8qLyICieladgRMf3pN1W0tvfediSfhUDJaPCo+xr7/EQniSG/wAo5PpSbrHU21Rtqym2qPuPnx6j/k0sVZ5nk5MfH7Zbd1C7Je5Dz4QZIJbkY4g1O51K2IdwC4UjHO7jE80vt3mUgkKFTMx4mgYBPzpJ1LrkXDtA+2RjPenhjcnSPNbGFzUl7m4gLu+Bd2fWe396Ev2LZ8TKxnB2ESG7qQwnIyPPNDez/SLuq3XMrb3Q1wiSzf0jsAPlWm03RTpRvuXDdQCWkDeBPhAnEAwZbimk4wfG9mUQT2du6K0AquPeZ3E4bGMt4ozjtWqv6v3aLclmDQTtOD2H0rOWfZixeYXNOGts5lwr7cbgSfEpUjPYimPtBeQEWRdIwDvUTGYj0wtRyJOVqyl0tBT+0syrLtGYLEfbHak3VdZYuqAZB5DccdvWgusFEg7wZUGTgEEQRnvIP3qrp2jukbkUbTzZueJTH4kK5HnNGONfzEcmzS+zT2rm5b7AsMWpwxEcGOSDmoaoOrGF7/FIIPkKXaZHDq1l/duDkHa0KfiH+YfKDTTq162AhLzuPOTPmYXio5JLkkl2OloEF98x5Ek9ge0jsMUNqrTXFy0ysbTBAOCCPkY+9P8ATra2MyEFYkkGcQZB/as1pb3vA122pKk5UYKdtrA9p4I+R7UYL2kBo+ta59LctswtkEQRJ3FTAdWHDLBP/BVvXujC2u+0zBLjB02kb2YGdhY/iUyI8ooz/CP4lCYG1IMtzu2nAPbmmOn0B902nNwM7j+U3B94ghWPqV8JPeAarHKuvYVdDB1W/sAvi3dKr7xVZSwxLBAcbicTmKh1mxZ09pm27ixGSRuViIDyc4rzWzeusTaIZXDeK2BJ3LyD3+oIojqV67bLObcq0gOQx4iUU8NiYI/OrfFsDkNnve7shLINy8oGwRuCiRBcAeJyIx25NC6GzqGY++kk5JCfYYwtJl6hdZttt2UctJLECOwH6zR/Srt4WyD4mJYiTjb2HpWlFxXoWtWEG2ACCp5jaLiCT6xnHpRlvp4/hm3hdu0hwpIx2TfyS3E+tD9M3TLgKRwpiY4mfXFT6ss3LAyVhiVMgEL2MHtM58qS/wAqAD2detlBpbMoDIvMPGy2ys3I7k/tFF9R9o+nrZAs6drrkQHLe6BI8O8JJO44PGZNZnQvbW8xVR71LpO8ggCZxgxGP/saPYTvQoqtESsGBMqVOezTFdHFILZ3pVm8v85ntiCGb3pZQPkxwpHl3opPae2XfcGuIEabgG1Wc/CFHzxST/Dbi3AFO4SdpueMKvkwAgk/Om17Sbykpuw0KqnarGCXIHAgfl61pKLe9gsu6Dq2uhhtIKQQZ+L6HkYpR1HSlL9xrdsMiqrMkGDmWhh8M8486L1Vj3twG0hQmAygMlsiAAVzAIyRRQsvadCGd1gKcjcTuzvXHGACDSpqL1/wyFOj8V3+Uzndkh8lSBhZ4ueQzU7ujG9N73QBCtb4yBnExE1sl0ThWkqLm4EPtmBiCFUczjNJ7Kai01xiod4mRwN2ItqefMmTma3yDRi2wzonTL9wMbARWHAuKwMTzPGaZumuTarWVcyfhae+ZMiB9Kh0P2gcW0t+73MPCEVWmTzJIwZmtbauAqGIzwy4we64/vUD0MMdexQtu8AB7vPzB/ahQLjEyjR6Qf0NapDIyOOKrt6YKMY5wPWgzpRmLyECSr/7TVC6gdww/wBJ/ate6q2PWpe6FMjWY99TbiNwmodJ1qrCd+x7SP3mtodIhHH5Cl+q6fbmSg+1PRlOmK70RJ4PbyzQGsZY5pnq7KCYLr+Y+xpFqPdgnJY+uPyFI4Nl1mjQDq7u75Dv+w70V7I6H3Nrc2Wcyx+dLdbqSeBTO1elAVMeYpHHgqNjyc2xpqMSR+tL7t21zcBoQ6w1RqNSHwcCpuaL0dvau2Ttt22P5D70Db6gGnasgEjCkjHrQ/VOowPdWvibBI5A7mnHS9OqW1WmqlbEW3osCO9wlFbaO/4fvEH6UDqNXtYm58ZwFnAHaT3Y1sfafUui7V8IbhhzjsRwKxHWrIIBDTJDd1II7YHnTxSumfO5cajKkXXSHsuXkBc7hyCM/X5Gk46cbhF33buDMmCijGdxBn7U46J03aC5diOdpPhJIjc0/FRfWuq+D3StbWQNwO6Yn8O3FOsnGXGIrhSs50Tqly3Z9x4FAYlITiZmSD4vrTfqzq1qXzbUqXAwzDsiR+Jmj6E1mXu7ABuaWwGVCx+SgwCabau2bdq2G3mVkFwAQY9CRIEVPJG5qRk3QLf1925fDXiEMFbVu3KqEUcY5PEgntVG1iQFG5icKOTPMdz9M1ywU5cuqrLboGAO8Ngzx6zTGxqLV20Raa7aDAywVA/+6Zj0FGU62x4YnPoF6kbKIq3by2mHEo18WyeA23AM9sxSy70yyri7/iRHBDDT3Xj5NICj0pld6BbKhRqU+V222T5kgERXx6DeW2SpskL8Js3JB/7kaMelVhKKWmCUXF00G9O1OlYw2qd7hwjjTXU5HfJD/lRdj+ECpcu6lXbhXNq9bEtEbgoxjzpBo+mhGS43hYNuKpABHeV4OatGkuHUO4XwFQFX8JB+IFTj+9TmoN6FsZ3OmapLu+1e0b2mw1th7klT+EMy5PrNP7fTFlm2MBiSAHBBEFSbZJIiQcTxnANKdXgAEgKozP6ie/zqKpcQfyzuRogq23B8m5BHkfoa53k5JD2Q17+6LKzlUB25DcHu8cYjkR61dpLyswVnVlThlfxJu4xyRMETx2ozS6knFwpePANwBnH+TeMkfOanpdPp3c7QbbD4kwYHp5D8qVzX9mUSq7pVtaizr2Eu5Gn1RHDG4Bbt3tvAJhAYp71LT27thtLbwE2rMSEKwQon8WBPlNfLpSV92SpUg7pEHBDW3HaQcUpTUam1Km3YYSYIuLLZy22efOrwzXHZVRvQluezQssfeOmVB8AIC5/ETzmrbfRZMgYXxNAMMOeQc/Km/SbjNeb3lvYXGPD4TEYB4NNgk2ydwWBnE8A8etMny2NOK/iY23Y947bbcKqyAdyNcJ5ksARxihtZodx96N8opG2Qdo7g4mfWnpR7nwyvyGfmJ4oXXdEusS0XDjlYV/lKnP8A5rbuyc/HkujLjRqiuSU3NcBVSfj3BZ9e8gUK3SYFwm4xuQNtpBJO5wCCCIwMz601s9CvXsle8KrEG5gbSWI+GIHi5wKeaf2fu29rEbnCkOJB8shjzP05qvyNLWxPgn9CnTdEDIfeBmgyrGQSOdvhjjijl1rad58BQAAscCD+EpzP5fKqOpX9Xu92lvYFyXuQVEnEDd3PrSrq3StUwtgsWIIJJwGJ5jbjHMd6mm3L8mZ4ZJXQdq9LZQWrq+EB5wWODnaRyQeBNdv6k3CBbVWcNuIBlgBntj86NTSlRtMm4/4TB92B3Y/hJJHyFSt9PtlRctiIIBaJkqcq0ZPb71l+zRjXZd0v2qh9hXcTgY3MGGJIHIB881prS2j8W0MvMeGCfn86H6bo0KSFB3Es0AgboAJE5HAqWt0ougK8kA4gwZHmRz9aEj0MePihnpbCoZAqd7vABzJEDJ8zQGmtxhmdxgAN2jgyPl+VG/mPyoFCqzeAkEnHc+v7VbIMEH0+tRuWwwMR/eqLOliczn8qFsNl4qYqIFdJpqZmyD3gO5FQOuQ4LCfkasJJ7VE2p8vtTJsFA14BgY/b9aT3+jo0kinhB9J84H9qp2t3z+VGzJGfPRByOPvVN7o6wYaDWjuKY4n5kCh30sCVH0oPY6MXrdHeXhQ47His/r7OqPChflk/evRHJ8qqewDyCa0eMdpDy5Ndnlem0V5HDCZ7z3+daJOpEDKNPpxWxPTl8hVTdLXyFHI+XaFxpx6ZrtdpAbZDKHHkRMxx9aw2t6W24SAGb8JwFAyJr0ml3Veli8vMMMhqWcW9o48uHnsxGi6jZtb01CTnHO1qG03SdNfLbS24zkSI8gCaY6roGoe6m62m0ctMz6n8q02g6ctsDwj7VJJ3obDjSj+XZn7Xs2lsq5BJBxJkcc/OqfbHVbLSLHLAxE8Dse08VreoWCQscTn5RWU6np791wEXcoxg/bNLTU7YuTFyEVmz/EabafDBDeXEyCPKaMsaMKvhM/Ki9J0XUFnDKVUoAcYmZ8HnRui6HcXJ4HbvQmpN/ofx4OK2ItX1FLVsM4hj8KT4j5EnsKXdI1Wqul22psAwOCT28X94rWXugo90tcgttxyECA4LHknPAog2FA2qRj+mB+XYUXOOOOkc+RbYiVCg33iADyCQYPoeaYWrkxt7jB7R50QChUsxG0AmcdufnxSD/EbV6+FYlQkeEP3IkEgHMDEedJG8vo56obAFvw7gZExI/KpXENlt5uKEK7TZOSxHf/LzyaK0mpVjtQggcmePSsT1rV77rXAQCD4CfhKjBD+QOc0cWNzk16MzQHTAt73TGTy9ljG4g4ZW7MOJo1LS3WWfDdXCsDBB592xHz+VZ2xbWFvISoJWNpyhH4W7Mpn4q0hulbkum9YxcQeMCJKun4o9KGWLWl6DHYbZ657hit8/AJeRBEkANH15qjW9KRz+FrLkvLH4d3cHtRn8YjoAUs3SB/Lckbo8gDnHlmKoDXxb3XEtKkQxe4njB5BXvUuTaqI/RDT9PW3tFssFUwCGPjYZlwMdvlmo63TOxKbgGyZkiZ7VToNaFJQFQsnaAZQjttb96v1QckbQNx8zGPnXRF+vZTk8ipdl/szp7qoVuvvIY95KjyJ/OtPp7MDNI+l6Bw+9iAIHhB5juZrR2zNdkFo6I2lspt6G2r7/AMXzx9qvCfl6QD96tArlNwCC3tErCCBSXqvSr20BHO0EeBZDtJyPeH4RWlWviuI7UssSaM9me0PS1VVCk7ACCp2nPqR3FS1HQgVi25tiSSoAMkx3+gpumkVT4ZA/pEBfnEVeGoLHRmrWxTa0y6ewS5GPxM3mcD59orLXur3Tc22VT3ZJnbhyZMnOJ9K22r6dauQXUEjjE/XNAP0q0GkRPyillFkpY5P2KNA95rgP8wr5HaAPqJJrQJbI7VdpSAMAD+1EjPy/WnWNfZZaVC1rHJAg+cftXbSN8/nIpltFQZZ9BW+INgbL6T8qhLeQFFlAK5to8DWDz5AT8yKq2v3C/cmjPdeea41s0OJrBdgHYCosPKifdecVBgvE/atQQXaa5tokx6/pUceQ/WiaxdqdOORz5edB7XPCn7RT5jX3u6WhuQiGguHyA/55V9/g7f1/r+9PHIAzA+eKDbW2/wCtfvQo3NjkCugCqnPNCbjH1phQ5kFcC0PaPhoheB8qFGOh4nEih2XyUAelWzkfWrrvFakYX3LrdxI+VStlfOD5UYoxSrqZhHIwZ7UOKByB+qaKe0A85iPrWV1GkWyWRFZVuwWIPxEHALH9629vNoz5Un1KgrkA1zyVDNc4P7Mr1fUtdDWkZbYYAeL4gB8sCY+1Vez/ALP2QDcJF1jktg/lT/S6dIbwrnnAz4e9X9NtgAQAPkIrKTUajoGLBW2Ieu2JsXBbT3cgZA2zLDHzoDS+yTABmB4GJ/etyig85yeaIHegpSWkxviinszGj9nWSYC7WHjUAQfqO9FrbZVIOXWIzBJQGf8A6xWl0/wik2u/6v8Ap/vUsypWzmzwS2hK1+3cVVu8O0K+AwfsJGNw/OuGw1o7NQUuoSAhYBQR8+xFQuoNmowMXbZGODIyPX1rvtI5902Twh+u05oLtRXs5CvX6Fg+/TyyfjAKkJHbGYI9KOsXXCgs6jnbunav96xHvCqhlJBLICQYJBAkSK2HTDKmc5HOfOumUeNC8mtoe6XW3wu9kR17MhlY9GBMfWKb6HqgdCxhSOQMiKymjcrfhSVBOYxP2pz1cbX8OJQTGJ+cc1lkaZbHkZobN+QDRK3Ky+iuHcRJj51o9HxXTCVnTB2rCgKiwr4V81VGImompCotQYUVt86j7r1q01SaVhTJhfSpB/tVZr4nFaPQGWsZ4r4uB3FLSxk5riVnKjINOoX51EazyWhlropeQaLjqm9B8hVZcnkmoiumhZqPmNV7wuSQPrFK+qXDPJ+9K5oWE0N7qNsfik+maGudYXspPzxSm0OKKRf7ULDRa3Vbh+FVH51Q9++3LEfLFEqKJUVqsF0JLmiZuSSfU0Ra6WYpxpxk0Uoo8Q2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://www.senioren-ratgeber.de/multimedia/125/291/98/765719920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73" y="1916832"/>
            <a:ext cx="9190146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ick.de/de/objectfiles/43/paragraph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750"/>
            <a:ext cx="2936354" cy="181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38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6521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Einheitliches </a:t>
            </a:r>
            <a:r>
              <a:rPr lang="de-DE" sz="3200" b="1" dirty="0" smtClean="0"/>
              <a:t>Kleinschneiden</a:t>
            </a:r>
            <a:r>
              <a:rPr lang="ru-RU" sz="3200" b="1" dirty="0" smtClean="0"/>
              <a:t>. </a:t>
            </a:r>
          </a:p>
          <a:p>
            <a:r>
              <a:rPr lang="de-DE" sz="3200" dirty="0" smtClean="0"/>
              <a:t>Wenn </a:t>
            </a:r>
            <a:r>
              <a:rPr lang="de-DE" sz="3200" dirty="0"/>
              <a:t>die Zutaten gleichmäßig geschnitten </a:t>
            </a:r>
            <a:r>
              <a:rPr lang="de-DE" sz="3200" dirty="0" smtClean="0"/>
              <a:t>werden </a:t>
            </a:r>
            <a:r>
              <a:rPr lang="de-DE" sz="3200" dirty="0"/>
              <a:t>sollen, helfen dabei </a:t>
            </a:r>
            <a:r>
              <a:rPr lang="de-DE" sz="3200" b="1" dirty="0"/>
              <a:t>kurze </a:t>
            </a:r>
            <a:r>
              <a:rPr lang="de-DE" sz="3200" b="1" dirty="0" smtClean="0"/>
              <a:t>Vorwärts</a:t>
            </a:r>
            <a:endParaRPr lang="ru-RU" sz="3200" b="1" dirty="0" smtClean="0"/>
          </a:p>
          <a:p>
            <a:r>
              <a:rPr lang="de-DE" sz="3200" b="1" dirty="0" err="1" smtClean="0"/>
              <a:t>bewegungen</a:t>
            </a:r>
            <a:r>
              <a:rPr lang="de-DE" sz="3200" b="1" dirty="0" smtClean="0"/>
              <a:t> </a:t>
            </a:r>
            <a:r>
              <a:rPr lang="de-DE" sz="3200" b="1" dirty="0"/>
              <a:t>nach unten</a:t>
            </a:r>
            <a:r>
              <a:rPr lang="de-DE" sz="3200" dirty="0"/>
              <a:t>. </a:t>
            </a:r>
            <a:endParaRPr lang="ru-RU" sz="3200" dirty="0"/>
          </a:p>
        </p:txBody>
      </p:sp>
      <p:pic>
        <p:nvPicPr>
          <p:cNvPr id="3074" name="Picture 2" descr="http://www.dick.de/de/objectfiles/43/paragraph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116"/>
            <a:ext cx="3460297" cy="23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allacucina.com/wp-content/uploads/2012/02/Knife3.png">
            <a:hlinkClick r:id="rId3" tooltip="&quot;Knife3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54546"/>
            <a:ext cx="7596336" cy="43318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569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lacucina.com/wp-content/uploads/2012/02/Knife4.png">
            <a:hlinkClick r:id="rId2" tooltip="&quot;Knife4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002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lacucina.com/wp-content/uploads/2012/02/Knife2.png">
            <a:hlinkClick r:id="rId2" tooltip="&quot;Knife2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06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lacucina.com/wp-content/uploads/2012/02/Knife1.png">
            <a:hlinkClick r:id="rId2" tooltip="&quot;Knife1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53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ertikal schneid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8" r="10191" b="5146"/>
          <a:stretch/>
        </p:blipFill>
        <p:spPr bwMode="auto">
          <a:xfrm>
            <a:off x="5220072" y="7057"/>
            <a:ext cx="3923928" cy="203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0"/>
            <a:ext cx="5553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de-DE" sz="3200" b="1" dirty="0"/>
              <a:t>Vertikal schneiden</a:t>
            </a:r>
            <a:r>
              <a:rPr lang="de-DE" sz="3200" b="1" dirty="0" smtClean="0"/>
              <a:t>.</a:t>
            </a:r>
            <a:r>
              <a:rPr lang="ru-RU" sz="3200" b="1" dirty="0"/>
              <a:t>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" y="584775"/>
            <a:ext cx="5553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.</a:t>
            </a:r>
            <a:r>
              <a:rPr lang="de-DE" dirty="0"/>
              <a:t> </a:t>
            </a:r>
            <a:endParaRPr lang="ru-RU" dirty="0"/>
          </a:p>
        </p:txBody>
      </p:sp>
      <p:pic>
        <p:nvPicPr>
          <p:cNvPr id="6150" name="Picture 6" descr="http://images.eatsmarter.de/sites/default/files/styles/1024x768/public/images/bf3/7e6/weko_s05_7494.jpg?itok=bjgGTzW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2138"/>
            <a:ext cx="6421148" cy="481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7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78</Words>
  <Application>Microsoft Office PowerPoint</Application>
  <PresentationFormat>Экран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WORK</cp:lastModifiedBy>
  <cp:revision>31</cp:revision>
  <dcterms:modified xsi:type="dcterms:W3CDTF">2014-04-07T20:08:54Z</dcterms:modified>
</cp:coreProperties>
</file>