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2800" b="1" dirty="0"/>
              <a:t>Arbeitsblatt 1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Zu jedem Text gehört ein passendes Bild. Überlegt genau, welches Bild zu welchem Text passt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038600" cy="2401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Blumenkohl</a:t>
            </a:r>
            <a:endParaRPr lang="ru-RU" sz="3200" b="1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06794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2276872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Wenn man den Blumenkohl im Ganzen garen will, schneidet man den Strunk kreuzweise ein, damit alles gleichmäßig gart.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221088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Gart man die Röschen, entfernt man Blätter und Strunk, wäscht den Blumenkohl und teilt ihn in kleine Röschen.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86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Bohnen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64400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/>
          </a:bodyPr>
          <a:lstStyle/>
          <a:p>
            <a:r>
              <a:rPr lang="de-DE" sz="2400" dirty="0"/>
              <a:t>Die Bohnen waschen. Die Spitze und den Stielansatz abschneiden.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3933056"/>
            <a:ext cx="4666623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3105835"/>
            <a:ext cx="4499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Bohnen </a:t>
            </a:r>
            <a:r>
              <a:rPr lang="de-DE" sz="2400" dirty="0"/>
              <a:t>in mundgerechte Stücke schneiden oder brechen.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45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Karotten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" y="980728"/>
            <a:ext cx="45823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2150" y="1052736"/>
            <a:ext cx="4094650" cy="5073427"/>
          </a:xfrm>
        </p:spPr>
        <p:txBody>
          <a:bodyPr/>
          <a:lstStyle/>
          <a:p>
            <a:r>
              <a:rPr lang="de-DE" sz="2400" dirty="0"/>
              <a:t>Die Karotten mit der Gemüsebürste reinigen und mit dem </a:t>
            </a:r>
            <a:r>
              <a:rPr lang="de-DE" sz="2400" dirty="0" err="1" smtClean="0"/>
              <a:t>Sparschäler</a:t>
            </a:r>
            <a:r>
              <a:rPr lang="ru-RU" sz="2400" dirty="0" smtClean="0"/>
              <a:t> </a:t>
            </a:r>
            <a:r>
              <a:rPr lang="de-DE" sz="2400" dirty="0" smtClean="0"/>
              <a:t>schälen</a:t>
            </a:r>
            <a:r>
              <a:rPr lang="de-DE" sz="2400" dirty="0"/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" y="4043031"/>
            <a:ext cx="4555225" cy="281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2150" y="3105835"/>
            <a:ext cx="4551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Karotten </a:t>
            </a:r>
            <a:r>
              <a:rPr lang="de-DE" sz="2400" dirty="0"/>
              <a:t>in die gewünschte </a:t>
            </a:r>
            <a:r>
              <a:rPr lang="de-DE" sz="2400" dirty="0" smtClean="0"/>
              <a:t>Form</a:t>
            </a:r>
            <a:r>
              <a:rPr lang="ru-RU" sz="2400" dirty="0" smtClean="0"/>
              <a:t> </a:t>
            </a:r>
            <a:r>
              <a:rPr lang="de-DE" sz="2400" dirty="0" smtClean="0"/>
              <a:t>schneiden</a:t>
            </a:r>
            <a:r>
              <a:rPr lang="de-DE" sz="2400" dirty="0"/>
              <a:t>, hobeln oder raspeln.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08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Paprika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716016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499992" cy="4929411"/>
          </a:xfrm>
        </p:spPr>
        <p:txBody>
          <a:bodyPr/>
          <a:lstStyle/>
          <a:p>
            <a:r>
              <a:rPr lang="de-DE" sz="2400" dirty="0"/>
              <a:t>Die gewaschene Paprika längs halbieren, den Stielansatz</a:t>
            </a:r>
            <a:r>
              <a:rPr lang="de-DE" sz="2400" dirty="0" smtClean="0"/>
              <a:t>,</a:t>
            </a:r>
            <a:r>
              <a:rPr lang="de-DE" sz="2400" dirty="0"/>
              <a:t> Kerne und</a:t>
            </a:r>
            <a:r>
              <a:rPr lang="ru-RU" sz="2400" dirty="0"/>
              <a:t> </a:t>
            </a:r>
            <a:r>
              <a:rPr lang="de-DE" sz="2400" dirty="0"/>
              <a:t>weiße Innenstränge herausschneiden.</a:t>
            </a:r>
          </a:p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 Paprika in Streifen oder Würfel schneiden.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6440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Lauch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64400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04944"/>
            <a:ext cx="4499992" cy="5217443"/>
          </a:xfrm>
        </p:spPr>
        <p:txBody>
          <a:bodyPr/>
          <a:lstStyle/>
          <a:p>
            <a:r>
              <a:rPr lang="de-DE" sz="2400" dirty="0"/>
              <a:t>Wurzelansatz und dunkelgrüne</a:t>
            </a:r>
          </a:p>
          <a:p>
            <a:pPr marL="0" indent="0">
              <a:buNone/>
            </a:pPr>
            <a:r>
              <a:rPr lang="de-DE" sz="2400" dirty="0" smtClean="0"/>
              <a:t>Blattspitzen </a:t>
            </a:r>
            <a:r>
              <a:rPr lang="de-DE" sz="2400" dirty="0"/>
              <a:t>abschneiden. Äußere Blattschicht abziehen. Lauch ab der Mitte der Länge nach aufschlitzen </a:t>
            </a:r>
            <a:r>
              <a:rPr lang="de-DE" sz="2400" dirty="0" smtClean="0"/>
              <a:t>und</a:t>
            </a:r>
            <a:r>
              <a:rPr lang="ru-RU" sz="2400" dirty="0" smtClean="0"/>
              <a:t> </a:t>
            </a:r>
            <a:r>
              <a:rPr lang="de-DE" sz="2400" dirty="0" smtClean="0"/>
              <a:t>gründlich </a:t>
            </a:r>
            <a:r>
              <a:rPr lang="de-DE" sz="2400" dirty="0"/>
              <a:t>waschen.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" y="3428999"/>
            <a:ext cx="4640757" cy="26642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44008" y="3244334"/>
            <a:ext cx="44999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Lauch </a:t>
            </a:r>
            <a:r>
              <a:rPr lang="de-DE" sz="2400" dirty="0"/>
              <a:t>in Streifen oder Ringe schneiden.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42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Kohl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4644008" cy="23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1584176"/>
          </a:xfrm>
        </p:spPr>
        <p:txBody>
          <a:bodyPr>
            <a:noAutofit/>
          </a:bodyPr>
          <a:lstStyle/>
          <a:p>
            <a:r>
              <a:rPr lang="de-DE" sz="2200" dirty="0"/>
              <a:t>Die äußeren Blätter entfernen. Den Kohl in zwei Teile schneiden. Den Strunk </a:t>
            </a:r>
            <a:r>
              <a:rPr lang="de-DE" sz="2200" dirty="0" smtClean="0"/>
              <a:t>keilförmig </a:t>
            </a:r>
            <a:r>
              <a:rPr lang="de-DE" sz="2200" dirty="0"/>
              <a:t>heraustrennen.</a:t>
            </a:r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2" y="3861048"/>
            <a:ext cx="4654529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44006" y="2967334"/>
            <a:ext cx="4499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/>
              <a:t>Den Kohl möglichst </a:t>
            </a:r>
            <a:r>
              <a:rPr lang="ru-RU" sz="2200" dirty="0" smtClean="0"/>
              <a:t> </a:t>
            </a:r>
            <a:r>
              <a:rPr lang="de-DE" sz="2200" dirty="0" smtClean="0"/>
              <a:t>in</a:t>
            </a:r>
            <a:endParaRPr lang="de-DE" sz="2200" dirty="0"/>
          </a:p>
          <a:p>
            <a:r>
              <a:rPr lang="ru-RU" sz="2200" dirty="0" smtClean="0"/>
              <a:t>     </a:t>
            </a:r>
            <a:r>
              <a:rPr lang="de-DE" sz="2200" dirty="0" smtClean="0"/>
              <a:t>feine Streifen</a:t>
            </a:r>
            <a:r>
              <a:rPr lang="ru-RU" sz="2200" dirty="0" smtClean="0"/>
              <a:t>  </a:t>
            </a:r>
            <a:r>
              <a:rPr lang="de-DE" sz="2200" dirty="0" smtClean="0"/>
              <a:t>schneiden</a:t>
            </a:r>
            <a:r>
              <a:rPr lang="de-DE" sz="2200" dirty="0"/>
              <a:t>..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1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Sellerie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1268760"/>
            <a:ext cx="461449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499992" cy="5001419"/>
          </a:xfrm>
        </p:spPr>
        <p:txBody>
          <a:bodyPr>
            <a:normAutofit/>
          </a:bodyPr>
          <a:lstStyle/>
          <a:p>
            <a:r>
              <a:rPr lang="de-DE" sz="2400" dirty="0"/>
              <a:t>Den gewaschenen Sellerie mit einem großen Messer halbieren. Knolle mit der Schnittfläche auf ein Brett legen und die Schale in Streifen von oben nach unten hinunterschneiden.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250"/>
            <a:ext cx="4644008" cy="25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4398495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Geschälte Knolle in die gewünschte Form schneiden, hobeln oder raspeln.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35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Zwiebel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71601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4427984" cy="5001419"/>
          </a:xfrm>
        </p:spPr>
        <p:txBody>
          <a:bodyPr>
            <a:normAutofit/>
          </a:bodyPr>
          <a:lstStyle/>
          <a:p>
            <a:r>
              <a:rPr lang="de-DE" sz="2400" dirty="0"/>
              <a:t>Zwiebel schälen und den Wurzelansatz abschneiden. Halbierte Zwiebel zweimal waagerecht einschneiden, anschließend Zwiebel mehrmals senkrecht einschneiden.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71601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716016" y="4398496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Zwiebel im Krallengriff halten und würfelig schneiden.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64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239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Arbeitsblatt 1 Zu jedem Text gehört ein passendes Bild. Überlegt genau, welches Bild zu welchem Text passt</vt:lpstr>
      <vt:lpstr>Bohnen</vt:lpstr>
      <vt:lpstr>Karotten </vt:lpstr>
      <vt:lpstr>Paprika </vt:lpstr>
      <vt:lpstr>Lauch </vt:lpstr>
      <vt:lpstr>Kohl</vt:lpstr>
      <vt:lpstr>Sellerie</vt:lpstr>
      <vt:lpstr>Zwiebel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Arbeitsblatt 1 Zu jedem Text gehört ein passendes Bild. Überlegt genau, welches Bild zu welchem Text passt</dc:title>
  <cp:lastModifiedBy>WORK</cp:lastModifiedBy>
  <cp:revision>8</cp:revision>
  <dcterms:modified xsi:type="dcterms:W3CDTF">2013-12-12T20:41:06Z</dcterms:modified>
</cp:coreProperties>
</file>