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59" r:id="rId3"/>
    <p:sldId id="307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302" r:id="rId15"/>
    <p:sldId id="311" r:id="rId16"/>
    <p:sldId id="303" r:id="rId17"/>
    <p:sldId id="304" r:id="rId18"/>
    <p:sldId id="281" r:id="rId19"/>
    <p:sldId id="283" r:id="rId20"/>
    <p:sldId id="285" r:id="rId21"/>
    <p:sldId id="308" r:id="rId22"/>
    <p:sldId id="287" r:id="rId23"/>
    <p:sldId id="295" r:id="rId24"/>
    <p:sldId id="289" r:id="rId25"/>
    <p:sldId id="306" r:id="rId26"/>
    <p:sldId id="291" r:id="rId27"/>
    <p:sldId id="293" r:id="rId28"/>
    <p:sldId id="297" r:id="rId29"/>
    <p:sldId id="299" r:id="rId30"/>
    <p:sldId id="30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87BBA-AAF4-4B36-978E-539462B78AFF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7627-DF8F-4E67-ABE5-E88EE1D893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62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7627-DF8F-4E67-ABE5-E88EE1D8935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65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13.12.2013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F0000"/>
                </a:solidFill>
              </a:rPr>
              <a:t>Sicherer Umgang mit dem </a:t>
            </a:r>
            <a:r>
              <a:rPr lang="de-DE" sz="4000" b="1" dirty="0" smtClean="0">
                <a:solidFill>
                  <a:srgbClr val="FF0000"/>
                </a:solidFill>
              </a:rPr>
              <a:t>Messer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sz="4400" b="1" dirty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      </a:t>
            </a:r>
            <a:r>
              <a:rPr lang="de-DE" sz="4000" b="1" dirty="0" smtClean="0">
                <a:solidFill>
                  <a:srgbClr val="0070C0"/>
                </a:solidFill>
              </a:rPr>
              <a:t>Wenn </a:t>
            </a:r>
            <a:r>
              <a:rPr lang="de-DE" sz="4000" b="1" dirty="0">
                <a:solidFill>
                  <a:srgbClr val="0070C0"/>
                </a:solidFill>
              </a:rPr>
              <a:t>du mit Messern arbeitest,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      </a:t>
            </a:r>
            <a:r>
              <a:rPr lang="de-DE" sz="4000" b="1" dirty="0" smtClean="0">
                <a:solidFill>
                  <a:srgbClr val="0070C0"/>
                </a:solidFill>
              </a:rPr>
              <a:t>musst </a:t>
            </a:r>
            <a:r>
              <a:rPr lang="de-DE" sz="4000" b="1" dirty="0">
                <a:solidFill>
                  <a:srgbClr val="0070C0"/>
                </a:solidFill>
              </a:rPr>
              <a:t>du einige Regeln beachten, 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r>
              <a:rPr lang="ru-RU" sz="4000" b="1" dirty="0" smtClean="0">
                <a:solidFill>
                  <a:srgbClr val="0070C0"/>
                </a:solidFill>
              </a:rPr>
              <a:t>      </a:t>
            </a:r>
            <a:r>
              <a:rPr lang="de-DE" sz="4000" b="1" dirty="0" smtClean="0">
                <a:solidFill>
                  <a:srgbClr val="0070C0"/>
                </a:solidFill>
              </a:rPr>
              <a:t>um </a:t>
            </a:r>
            <a:r>
              <a:rPr lang="de-DE" sz="4000" b="1" dirty="0">
                <a:solidFill>
                  <a:srgbClr val="0070C0"/>
                </a:solidFill>
              </a:rPr>
              <a:t>Unfälle zu vermeiden</a:t>
            </a:r>
            <a:r>
              <a:rPr lang="de-DE" sz="4000" b="1" dirty="0"/>
              <a:t>.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7023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79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Abgenutzte und defekte Messer sind </a:t>
            </a:r>
            <a:r>
              <a:rPr lang="de-DE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auszu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tauschen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Das Verletzungsrisiko ist sehr hoch.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leibt dieses Messer auf dem Rücken liegen?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04184"/>
            <a:ext cx="6408712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23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39851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•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Messer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nicht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als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Dosenöffner verwenden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www.travelreports.ru/lj/483/enz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548680"/>
            <a:ext cx="5233764" cy="5786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92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16633"/>
            <a:ext cx="77768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 smtClean="0">
              <a:solidFill>
                <a:srgbClr val="0070C0"/>
              </a:solidFill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smtClean="0">
                <a:solidFill>
                  <a:srgbClr val="0070C0"/>
                </a:solidFill>
              </a:rPr>
              <a:t>Persönliche Schutzausrüstung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>
                <a:solidFill>
                  <a:srgbClr val="0070C0"/>
                </a:solidFill>
              </a:rPr>
              <a:t>(</a:t>
            </a:r>
            <a:r>
              <a:rPr lang="de-DE" sz="2800" b="1" dirty="0" smtClean="0">
                <a:solidFill>
                  <a:srgbClr val="0070C0"/>
                </a:solidFill>
              </a:rPr>
              <a:t>z.B.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smtClean="0">
                <a:solidFill>
                  <a:srgbClr val="0070C0"/>
                </a:solidFill>
              </a:rPr>
              <a:t>Schutz</a:t>
            </a:r>
            <a:r>
              <a:rPr lang="ru-RU" sz="2800" b="1" dirty="0" smtClean="0">
                <a:solidFill>
                  <a:srgbClr val="0070C0"/>
                </a:solidFill>
              </a:rPr>
              <a:t>-</a:t>
            </a:r>
            <a:r>
              <a:rPr lang="de-DE" sz="2800" b="1" dirty="0" err="1" smtClean="0">
                <a:solidFill>
                  <a:srgbClr val="0070C0"/>
                </a:solidFill>
              </a:rPr>
              <a:t>handschuhe</a:t>
            </a:r>
            <a:r>
              <a:rPr lang="de-DE" sz="2800" b="1" dirty="0">
                <a:solidFill>
                  <a:srgbClr val="0070C0"/>
                </a:solidFill>
              </a:rPr>
              <a:t>) 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 smtClean="0">
                <a:solidFill>
                  <a:srgbClr val="0070C0"/>
                </a:solidFill>
              </a:rPr>
              <a:t>tragen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s://www.vbg.de/apl/zh/z711/12b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1627"/>
            <a:ext cx="7776864" cy="48076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107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Beim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Transport von Messern zeigt die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Klinge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immer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nach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unten.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essertranspor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770" y="1196752"/>
            <a:ext cx="4824536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03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48" descr="http://www.lernlounge.org/Arbeitssicherheit/Messer_files/SN15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00808"/>
            <a:ext cx="61150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548681"/>
            <a:ext cx="75552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de-DE" sz="2800" b="1" dirty="0">
                <a:solidFill>
                  <a:srgbClr val="FF0000"/>
                </a:solidFill>
              </a:rPr>
              <a:t>Falsch!</a:t>
            </a:r>
            <a:r>
              <a:rPr lang="de-DE" sz="2800" b="1" dirty="0"/>
              <a:t> </a:t>
            </a:r>
            <a:r>
              <a:rPr lang="de-DE" sz="2800" b="1" dirty="0">
                <a:solidFill>
                  <a:srgbClr val="0070C0"/>
                </a:solidFill>
              </a:rPr>
              <a:t>So </a:t>
            </a:r>
            <a:r>
              <a:rPr lang="de-DE" sz="2800" b="1" dirty="0" smtClean="0">
                <a:solidFill>
                  <a:srgbClr val="0070C0"/>
                </a:solidFill>
              </a:rPr>
              <a:t>darf man </a:t>
            </a:r>
            <a:r>
              <a:rPr lang="de-DE" sz="2800" b="1" dirty="0">
                <a:solidFill>
                  <a:srgbClr val="0070C0"/>
                </a:solidFill>
              </a:rPr>
              <a:t>nicht das Messer </a:t>
            </a:r>
            <a:r>
              <a:rPr lang="de-DE" sz="2800" b="1" dirty="0" err="1">
                <a:solidFill>
                  <a:srgbClr val="0070C0"/>
                </a:solidFill>
              </a:rPr>
              <a:t>transportiern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61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6"/>
            <a:ext cx="74168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b="1" dirty="0">
                <a:solidFill>
                  <a:srgbClr val="0070C0"/>
                </a:solidFill>
              </a:rPr>
              <a:t>Der Messergriff muss fest in der Hand liegen.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t2.gstatic.com/images?q=tbn:ANd9GcRArbDC6OQmdNmPFV0lNzo8tuO2YZ1J4nJHFb4Pn9H974zZbp9lpQ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54361"/>
            <a:ext cx="7801108" cy="51709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536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askad.a4y.ru/i/images/metodichka1/photo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9" y="1700808"/>
            <a:ext cx="6636990" cy="4595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620689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</a:rPr>
              <a:t>Übergeben </a:t>
            </a:r>
            <a:r>
              <a:rPr lang="de-DE" sz="2800" b="1" dirty="0" smtClean="0">
                <a:solidFill>
                  <a:srgbClr val="0070C0"/>
                </a:solidFill>
              </a:rPr>
              <a:t>Sie nicht </a:t>
            </a:r>
            <a:r>
              <a:rPr lang="de-DE" sz="2800" b="1" dirty="0">
                <a:solidFill>
                  <a:srgbClr val="0070C0"/>
                </a:solidFill>
              </a:rPr>
              <a:t>irgendjemandem</a:t>
            </a:r>
            <a:r>
              <a:rPr lang="de-DE" sz="2800" b="1" dirty="0" smtClean="0">
                <a:solidFill>
                  <a:srgbClr val="0070C0"/>
                </a:solidFill>
              </a:rPr>
              <a:t> </a:t>
            </a:r>
            <a:r>
              <a:rPr lang="de-DE" sz="2800" b="1" dirty="0">
                <a:solidFill>
                  <a:srgbClr val="0070C0"/>
                </a:solidFill>
              </a:rPr>
              <a:t>das Messer </a:t>
            </a:r>
            <a:r>
              <a:rPr lang="de-DE" sz="2800" b="1" dirty="0" smtClean="0">
                <a:solidFill>
                  <a:srgbClr val="0070C0"/>
                </a:solidFill>
              </a:rPr>
              <a:t>vorwärts dem Griff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449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492974" cy="437996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43608" y="692696"/>
            <a:ext cx="3965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Falsch!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196752"/>
            <a:ext cx="7357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So darf man nicht </a:t>
            </a:r>
            <a:r>
              <a:rPr lang="de-DE" sz="2800" b="1" dirty="0" smtClean="0">
                <a:solidFill>
                  <a:srgbClr val="0070C0"/>
                </a:solidFill>
              </a:rPr>
              <a:t>das </a:t>
            </a:r>
            <a:r>
              <a:rPr lang="de-DE" sz="2800" b="1" dirty="0">
                <a:solidFill>
                  <a:srgbClr val="0070C0"/>
                </a:solidFill>
              </a:rPr>
              <a:t>Messer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5796135" y="1207572"/>
            <a:ext cx="2604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800" b="1" dirty="0" smtClean="0">
                <a:solidFill>
                  <a:srgbClr val="0070C0"/>
                </a:solidFill>
              </a:rPr>
              <a:t>übergeben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0785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663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Immer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Ordnung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halten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http://www.daydeal.ch/daydeal/images/artikel/417/Messerbl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953" y="1068953"/>
            <a:ext cx="5572125" cy="52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2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3985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Richtige  Fingerhaltung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004" y="1268760"/>
            <a:ext cx="6461356" cy="49952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82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och schneidet Gemüs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29"/>
          <a:stretch/>
        </p:blipFill>
        <p:spPr bwMode="auto">
          <a:xfrm>
            <a:off x="755576" y="1046439"/>
            <a:ext cx="7704856" cy="519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044608" y="6937794"/>
            <a:ext cx="1037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dirty="0">
                <a:solidFill>
                  <a:prstClr val="black"/>
                </a:solidFill>
              </a:rPr>
              <a:t>wegführen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23219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r>
              <a:rPr lang="de-DE" sz="2800" b="1" dirty="0" smtClean="0">
                <a:solidFill>
                  <a:srgbClr val="0070C0"/>
                </a:solidFill>
              </a:rPr>
              <a:t>Schneiden </a:t>
            </a:r>
            <a:r>
              <a:rPr lang="de-DE" sz="2800" b="1" dirty="0">
                <a:solidFill>
                  <a:srgbClr val="0070C0"/>
                </a:solidFill>
              </a:rPr>
              <a:t>Sie immer vom Körper weg. </a:t>
            </a:r>
            <a:endParaRPr lang="ru-RU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0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7920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    </a:t>
            </a:r>
            <a:r>
              <a:rPr lang="ru-RU" sz="2800" b="1" dirty="0" smtClean="0">
                <a:solidFill>
                  <a:srgbClr val="FF0000"/>
                </a:solidFill>
              </a:rPr>
              <a:t>                    </a:t>
            </a:r>
            <a:r>
              <a:rPr lang="de-DE" sz="2800" b="1" dirty="0" smtClean="0">
                <a:solidFill>
                  <a:srgbClr val="FF0000"/>
                </a:solidFill>
              </a:rPr>
              <a:t>Vorstehende </a:t>
            </a:r>
            <a:r>
              <a:rPr lang="de-DE" sz="2800" b="1" dirty="0">
                <a:solidFill>
                  <a:srgbClr val="FF0000"/>
                </a:solidFill>
              </a:rPr>
              <a:t>Finger sind in Gefahr!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bluthilde.files.wordpress.com/2010/02/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7" y="1340768"/>
            <a:ext cx="762016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57" y="537959"/>
            <a:ext cx="2101814" cy="152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00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9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70C0"/>
                </a:solidFill>
              </a:rPr>
              <a:t>Für jede Aufgabe das richtige Messer verwenden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www.hotelier.de/img/news/Bilder/Bilder-Sascha/lusini-messerarten_02_spezi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"/>
          <a:stretch/>
        </p:blipFill>
        <p:spPr bwMode="auto">
          <a:xfrm>
            <a:off x="1100736" y="1132762"/>
            <a:ext cx="6942528" cy="515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433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0364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Reinigung </a:t>
            </a:r>
            <a:r>
              <a:rPr lang="de-DE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der Messer. 	</a:t>
            </a:r>
            <a:endParaRPr lang="de-DE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Messer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nie ins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Spülbecken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legen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ic.pics.livejournal.com/murzik_kazman/30424226/53029/53029_origina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70958"/>
            <a:ext cx="7749987" cy="44383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359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11860"/>
            <a:ext cx="7992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/>
              <a:t>•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Beim Reinigen und Spülen besonders vorsichtig sein.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p4333_30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65967"/>
            <a:ext cx="7657653" cy="4663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76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70C0"/>
                </a:solidFill>
              </a:rPr>
              <a:t>   </a:t>
            </a:r>
          </a:p>
          <a:p>
            <a:pPr lvl="0" algn="ctr"/>
            <a:r>
              <a:rPr lang="de-DE" sz="2800" b="1" dirty="0" smtClean="0">
                <a:solidFill>
                  <a:srgbClr val="0070C0"/>
                </a:solidFill>
              </a:rPr>
              <a:t>Gute </a:t>
            </a:r>
            <a:r>
              <a:rPr lang="de-DE" sz="2800" b="1" dirty="0">
                <a:solidFill>
                  <a:srgbClr val="0070C0"/>
                </a:solidFill>
              </a:rPr>
              <a:t>Messer gehören niemals in die </a:t>
            </a:r>
            <a:r>
              <a:rPr lang="de-DE" sz="2800" b="1" dirty="0" err="1" smtClean="0">
                <a:solidFill>
                  <a:srgbClr val="0070C0"/>
                </a:solidFill>
              </a:rPr>
              <a:t>Spühl</a:t>
            </a:r>
            <a:r>
              <a:rPr lang="ru-RU" sz="2800" b="1" dirty="0" smtClean="0">
                <a:solidFill>
                  <a:srgbClr val="0070C0"/>
                </a:solidFill>
              </a:rPr>
              <a:t>-</a:t>
            </a:r>
            <a:r>
              <a:rPr lang="de-DE" sz="2800" b="1" dirty="0" err="1" smtClean="0">
                <a:solidFill>
                  <a:srgbClr val="0070C0"/>
                </a:solidFill>
              </a:rPr>
              <a:t>maschine</a:t>
            </a:r>
            <a:r>
              <a:rPr lang="de-DE" sz="2800" b="1" dirty="0">
                <a:solidFill>
                  <a:srgbClr val="0070C0"/>
                </a:solidFill>
              </a:rPr>
              <a:t>!!!</a:t>
            </a:r>
            <a:endParaRPr lang="ru-RU" sz="2800" dirty="0">
              <a:solidFill>
                <a:srgbClr val="0070C0"/>
              </a:solidFill>
            </a:endParaRPr>
          </a:p>
          <a:p>
            <a:endParaRPr lang="de-DE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tatic.yuppiechef.com/spatula/wp-content/uploads/2012/06/IMG_03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76864" cy="4464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70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92697"/>
            <a:ext cx="71287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70C0"/>
                </a:solidFill>
              </a:rPr>
              <a:t>Waschen Sie das </a:t>
            </a:r>
            <a:r>
              <a:rPr lang="de-DE" sz="2800" b="1" dirty="0">
                <a:solidFill>
                  <a:srgbClr val="0070C0"/>
                </a:solidFill>
              </a:rPr>
              <a:t>Messer nach jeder </a:t>
            </a:r>
            <a:r>
              <a:rPr lang="de-DE" sz="2800" b="1" dirty="0" smtClean="0">
                <a:solidFill>
                  <a:srgbClr val="0070C0"/>
                </a:solidFill>
              </a:rPr>
              <a:t>Anwendung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http://b.vimeocdn.com/ts/346/180/346180885_640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" b="24216"/>
          <a:stretch/>
        </p:blipFill>
        <p:spPr bwMode="auto">
          <a:xfrm>
            <a:off x="755576" y="1844824"/>
            <a:ext cx="7632848" cy="4464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9530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yuppiechef.com/spatula/wp-content/uploads/2012/06/IMG_034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04856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188641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>
              <a:buFont typeface="Arial" pitchFamily="34" charset="0"/>
              <a:buChar char="•"/>
            </a:pP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Reinigen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Sie das Messer am besten unter 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fließend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heißem Wasser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.yuppiechef.com/spatula/wp-content/uploads/2012/06/IMG_033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668342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27584" y="0"/>
            <a:ext cx="7632848" cy="1171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endParaRPr lang="ru-RU" sz="2800" b="1" dirty="0" smtClean="0">
              <a:solidFill>
                <a:srgbClr val="0070C0"/>
              </a:solidFill>
              <a:latin typeface="Times New Roman"/>
              <a:ea typeface="Calibri"/>
              <a:cs typeface="Times New Roman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de-DE" sz="2800" b="1" dirty="0" smtClean="0">
                <a:solidFill>
                  <a:srgbClr val="0070C0"/>
                </a:solidFill>
                <a:latin typeface="Times New Roman"/>
                <a:ea typeface="Calibri"/>
                <a:cs typeface="Times New Roman"/>
              </a:rPr>
              <a:t>•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und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trocknen Sie es gleich ab.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560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Die Aufbewahrung der </a:t>
            </a:r>
            <a:r>
              <a:rPr lang="de-DE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Messer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darf man nicht die Messer bewahren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tatic.yuppiechef.com/spatula/wp-content/uploads/2012/06/IMG_03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687452"/>
            <a:ext cx="7776865" cy="4621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4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0"/>
            <a:ext cx="77768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Nicht </a:t>
            </a:r>
            <a:r>
              <a:rPr lang="de-DE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benutzte Messer in Messerblöcke, </a:t>
            </a:r>
            <a:r>
              <a:rPr lang="de-DE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Messerhalter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de-DE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Messertaschen </a:t>
            </a:r>
            <a:r>
              <a:rPr lang="de-DE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oder an  Magnethalter stecken.</a:t>
            </a:r>
            <a:r>
              <a:rPr lang="de-DE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tatic.yuppiechef.com/spatula/wp-content/uploads/2012/06/Kniv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31216"/>
            <a:ext cx="7632848" cy="46980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64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620688"/>
            <a:ext cx="7128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</a:rPr>
              <a:t>Verwenden Sie immer ein Schneidbrett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3" name="Рисунок 2" descr="Image:USeWoodBoard Step 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68617" cy="5010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1906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77048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Messer immer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separat von anderen 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Küchen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de-DE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geräten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aufbewahren.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st.houzz.com/fimgs/c531a0b10d860330_9682-w406-h406-b0-p0---cabinet-and-drawer-organizers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" t="8621" r="3415" b="8445"/>
          <a:stretch/>
        </p:blipFill>
        <p:spPr bwMode="auto">
          <a:xfrm>
            <a:off x="755576" y="1501627"/>
            <a:ext cx="7704856" cy="4749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653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497"/>
            <a:ext cx="84604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</a:rPr>
              <a:t>Schneiden sie auf keinen Fall auf </a:t>
            </a:r>
            <a:r>
              <a:rPr lang="de-DE" sz="2800" b="1" dirty="0" smtClean="0">
                <a:solidFill>
                  <a:srgbClr val="0070C0"/>
                </a:solidFill>
              </a:rPr>
              <a:t>Keramik, </a:t>
            </a:r>
            <a:r>
              <a:rPr lang="de-DE" sz="2800" b="1" dirty="0">
                <a:solidFill>
                  <a:srgbClr val="0070C0"/>
                </a:solidFill>
              </a:rPr>
              <a:t>Glas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lvl="0"/>
            <a:r>
              <a:rPr lang="de-DE" sz="2800" b="1" dirty="0" smtClean="0">
                <a:solidFill>
                  <a:srgbClr val="0070C0"/>
                </a:solidFill>
              </a:rPr>
              <a:t>oder </a:t>
            </a:r>
            <a:r>
              <a:rPr lang="de-DE" sz="2800" b="1" dirty="0">
                <a:solidFill>
                  <a:srgbClr val="0070C0"/>
                </a:solidFill>
              </a:rPr>
              <a:t>Metall</a:t>
            </a:r>
            <a:r>
              <a:rPr lang="de-DE" sz="2800" b="1" dirty="0" smtClean="0">
                <a:solidFill>
                  <a:srgbClr val="0070C0"/>
                </a:solidFill>
              </a:rPr>
              <a:t>!!!  </a:t>
            </a:r>
            <a:r>
              <a:rPr lang="de-DE" sz="2800" dirty="0" smtClean="0">
                <a:solidFill>
                  <a:srgbClr val="0070C0"/>
                </a:solidFill>
              </a:rPr>
              <a:t>Benutzen </a:t>
            </a:r>
            <a:r>
              <a:rPr lang="de-DE" sz="2800" dirty="0">
                <a:solidFill>
                  <a:srgbClr val="0070C0"/>
                </a:solidFill>
              </a:rPr>
              <a:t>sie </a:t>
            </a:r>
            <a:r>
              <a:rPr lang="de-DE" sz="2800" dirty="0" smtClean="0">
                <a:solidFill>
                  <a:srgbClr val="0070C0"/>
                </a:solidFill>
              </a:rPr>
              <a:t>Schneidbretter </a:t>
            </a:r>
            <a:r>
              <a:rPr lang="de-DE" sz="2800" dirty="0">
                <a:solidFill>
                  <a:srgbClr val="0070C0"/>
                </a:solidFill>
              </a:rPr>
              <a:t>aus </a:t>
            </a:r>
            <a:endParaRPr lang="ru-RU" sz="2800" dirty="0" smtClean="0">
              <a:solidFill>
                <a:srgbClr val="0070C0"/>
              </a:solidFill>
            </a:endParaRPr>
          </a:p>
          <a:p>
            <a:pPr lvl="0"/>
            <a:r>
              <a:rPr lang="de-DE" sz="2800" dirty="0" smtClean="0">
                <a:solidFill>
                  <a:srgbClr val="0070C0"/>
                </a:solidFill>
              </a:rPr>
              <a:t>Holz</a:t>
            </a:r>
            <a:r>
              <a:rPr lang="de-DE" sz="2800" dirty="0">
                <a:solidFill>
                  <a:srgbClr val="0070C0"/>
                </a:solidFill>
              </a:rPr>
              <a:t>, </a:t>
            </a:r>
            <a:r>
              <a:rPr lang="de-DE" sz="2800" dirty="0" smtClean="0">
                <a:solidFill>
                  <a:srgbClr val="0070C0"/>
                </a:solidFill>
              </a:rPr>
              <a:t>oder</a:t>
            </a:r>
            <a:r>
              <a:rPr lang="ru-RU" sz="2800" dirty="0" smtClean="0">
                <a:solidFill>
                  <a:srgbClr val="0070C0"/>
                </a:solidFill>
              </a:rPr>
              <a:t> </a:t>
            </a:r>
            <a:r>
              <a:rPr lang="de-DE" sz="2800" dirty="0" smtClean="0">
                <a:solidFill>
                  <a:srgbClr val="0070C0"/>
                </a:solidFill>
              </a:rPr>
              <a:t>Kunststoff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13314" name="Picture 2" descr="http://src.discounto.de/pics/product/25468/42053_Holz-Schneidebrett-25468_xxl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86" y="2077492"/>
            <a:ext cx="7704856" cy="42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2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23220"/>
            <a:ext cx="774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</a:rPr>
              <a:t>  </a:t>
            </a:r>
            <a:r>
              <a:rPr lang="de-DE" sz="2800" b="1" dirty="0" smtClean="0">
                <a:solidFill>
                  <a:srgbClr val="0070C0"/>
                </a:solidFill>
              </a:rPr>
              <a:t>Messer</a:t>
            </a:r>
            <a:r>
              <a:rPr lang="de-DE" sz="2800" b="1" dirty="0">
                <a:solidFill>
                  <a:srgbClr val="0070C0"/>
                </a:solidFill>
              </a:rPr>
              <a:t> sollten scharf sein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static.yuppiechef.com/spatula/wp-content/uploads/2012/06/IMG_027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632848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2322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Messer </a:t>
            </a: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nie an der Klinge anfassen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static.yuppiechef.com/wp-content/uploads/2011/11/image-5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46440"/>
            <a:ext cx="7704856" cy="5190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18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711859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Nie in der Luft schneiden!</a:t>
            </a:r>
            <a:r>
              <a:rPr lang="de-DE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ttp://www.diejulia.net/wp/wp-content/uploads/Maerz/ZucchiniSuppe/ZucchiniSuppe0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235080"/>
            <a:ext cx="7693548" cy="5076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09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3985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de-DE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Hände reinigen. Fettige Hände sind glitschig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www.medical-tribune.de/uploads/pics/Haende_Waschen_BB_9200118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632848" cy="4903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91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476672"/>
            <a:ext cx="7704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Messer </a:t>
            </a:r>
            <a:r>
              <a:rPr lang="de-DE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sind seit eh und je auch </a:t>
            </a:r>
            <a:r>
              <a:rPr lang="de-DE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Waffen,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die </a:t>
            </a:r>
            <a:r>
              <a:rPr lang="de-DE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gefährlich sind. Spielerei und </a:t>
            </a:r>
            <a:r>
              <a:rPr lang="de-DE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Unfug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verbieten </a:t>
            </a:r>
            <a:r>
              <a:rPr lang="de-DE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sich.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lafujimama.com/wp-content/uploads/2010/08/Fuji-Mama-playing-with-kniv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46331"/>
            <a:ext cx="5321592" cy="42466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10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405</TotalTime>
  <Words>291</Words>
  <Application>Microsoft Office PowerPoint</Application>
  <PresentationFormat>Экран (4:3)</PresentationFormat>
  <Paragraphs>57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Кнопка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WORK</cp:lastModifiedBy>
  <cp:revision>27</cp:revision>
  <dcterms:modified xsi:type="dcterms:W3CDTF">2013-12-13T21:55:07Z</dcterms:modified>
</cp:coreProperties>
</file>