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www.kochbuchfotos.de/fotos/blumenkohl-freigestellt-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16" y="769441"/>
            <a:ext cx="8864890" cy="6088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365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4400" b="1" dirty="0">
                <a:solidFill>
                  <a:srgbClr val="FF0000"/>
                </a:solidFill>
              </a:rPr>
              <a:t>Blumenkohl putzen</a:t>
            </a:r>
          </a:p>
        </p:txBody>
      </p:sp>
    </p:spTree>
    <p:extLst>
      <p:ext uri="{BB962C8B-B14F-4D97-AF65-F5344CB8AC3E}">
        <p14:creationId xmlns:p14="http://schemas.microsoft.com/office/powerpoint/2010/main" val="163458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"/>
            <a:ext cx="8927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 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Blätter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Strunk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entfernen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TB_Image" descr="Blätter und Strunk entfer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239"/>
            <a:ext cx="9156017" cy="618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54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Die zarten Blätter mit kleinem Messer abschneiden.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TB_Image" descr="Die zarten Blätter mit kleinem Messer abschneid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83"/>
            <a:ext cx="9143875" cy="609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51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Blumenkohl erst in grobe Röschen teilen.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TB_Image" descr="Blumenkohl erst in grobe Röschen teil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61653"/>
            <a:ext cx="9144000" cy="608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07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Blumenkohl anschließend in kleine Röschen teilen. Achten Sie darauf, dass die Röschen ungefähr die gleiche Größe haben, damit sie gleichmäßig gar werden</a:t>
            </a:r>
            <a:r>
              <a:rPr lang="de-DE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TB_Image" descr="Blumenkohl anschließend in kleine Röschen teilen. Achten Sie darauf, dass die Röschen ungefähr die gleiche Größe haben, damit sie gleichmäßig gar werde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9690"/>
            <a:ext cx="9000009" cy="5688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87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Auch den Strunk kann man wunderbar mitkochen - hierfür den Strunk schälen und klein würfeln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TB_Image" descr="Auch den Strunk kann man wunderbar mitkochen - hierfür den Strunk schälen und klein würfeln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43" y="1038713"/>
            <a:ext cx="9125029" cy="582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368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5</cp:revision>
  <dcterms:modified xsi:type="dcterms:W3CDTF">2013-10-26T16:25:35Z</dcterms:modified>
</cp:coreProperties>
</file>