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36DA32"/>
    <a:srgbClr val="9FFF9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918DDE-835D-4A62-ADF5-A94B64A28792}" type="doc">
      <dgm:prSet loTypeId="urn:microsoft.com/office/officeart/2005/8/layout/cycle7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FADFD8E-56A2-439D-8F97-A7C8535CF4E6}">
      <dgm:prSet phldrT="[Текст]" custT="1"/>
      <dgm:spPr/>
      <dgm:t>
        <a:bodyPr/>
        <a:lstStyle/>
        <a:p>
          <a:r>
            <a:rPr lang="uk-UA" sz="4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Портфоліо</a:t>
          </a:r>
          <a:endParaRPr lang="ru-RU" sz="4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6A469E-EC56-4620-ADAB-35BF31D2AB2A}" type="parTrans" cxnId="{43E89E37-7E2B-4F61-A5B3-3D7B1AE4E17F}">
      <dgm:prSet/>
      <dgm:spPr/>
      <dgm:t>
        <a:bodyPr/>
        <a:lstStyle/>
        <a:p>
          <a:endParaRPr lang="ru-RU"/>
        </a:p>
      </dgm:t>
    </dgm:pt>
    <dgm:pt modelId="{41C61B28-D030-4F9F-9675-921555DCE11A}" type="sibTrans" cxnId="{43E89E37-7E2B-4F61-A5B3-3D7B1AE4E17F}">
      <dgm:prSet/>
      <dgm:spPr/>
      <dgm:t>
        <a:bodyPr/>
        <a:lstStyle/>
        <a:p>
          <a:endParaRPr lang="ru-RU"/>
        </a:p>
      </dgm:t>
    </dgm:pt>
    <dgm:pt modelId="{7EA9E30F-A4D9-42A3-B82F-9715744DFC7D}">
      <dgm:prSet phldrT="[Текст]" custT="1"/>
      <dgm:spPr/>
      <dgm:t>
        <a:bodyPr/>
        <a:lstStyle/>
        <a:p>
          <a:r>
            <a:rPr lang="uk-UA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Досьє </a:t>
          </a:r>
          <a:endParaRPr lang="uk-UA" sz="2400" b="1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uk-UA" sz="2400" i="1" dirty="0" smtClean="0"/>
            <a:t>(тобто сукупність документів, які формують уявлення про здобутки у професійній діяльності цієї особистості). </a:t>
          </a:r>
          <a:endParaRPr lang="ru-RU" sz="2400" i="1" dirty="0"/>
        </a:p>
      </dgm:t>
    </dgm:pt>
    <dgm:pt modelId="{422D7E78-DBCA-4D71-A657-FD6E5B17460A}" type="parTrans" cxnId="{16D1A441-0266-4263-89FD-872E1313AF79}">
      <dgm:prSet/>
      <dgm:spPr/>
      <dgm:t>
        <a:bodyPr/>
        <a:lstStyle/>
        <a:p>
          <a:endParaRPr lang="ru-RU"/>
        </a:p>
      </dgm:t>
    </dgm:pt>
    <dgm:pt modelId="{BDD7BC8C-2572-41F0-A26C-9691187974C0}" type="sibTrans" cxnId="{16D1A441-0266-4263-89FD-872E1313AF79}">
      <dgm:prSet/>
      <dgm:spPr/>
      <dgm:t>
        <a:bodyPr/>
        <a:lstStyle/>
        <a:p>
          <a:endParaRPr lang="ru-RU"/>
        </a:p>
      </dgm:t>
    </dgm:pt>
    <dgm:pt modelId="{64B08D1A-E8A7-40F6-A025-A51230380F53}">
      <dgm:prSet phldrT="[Текст]" custT="1"/>
      <dgm:spPr/>
      <dgm:t>
        <a:bodyPr/>
        <a:lstStyle/>
        <a:p>
          <a:r>
            <a:rPr lang="uk-UA" sz="2800" b="1" i="1" dirty="0" smtClean="0"/>
            <a:t>Візитна картка </a:t>
          </a:r>
        </a:p>
        <a:p>
          <a:r>
            <a:rPr lang="uk-UA" sz="2300" i="1" dirty="0" smtClean="0"/>
            <a:t>(тобто, інформація, яка дає уявлення про особу,  і в широкому сенсі - людину як особистість); </a:t>
          </a:r>
          <a:endParaRPr lang="ru-RU" sz="2300" i="1" dirty="0"/>
        </a:p>
      </dgm:t>
    </dgm:pt>
    <dgm:pt modelId="{0F4AF3D4-225A-467B-9152-FE79C4880FC2}" type="parTrans" cxnId="{9D631E29-A1B1-4939-85BF-B20598E49F8A}">
      <dgm:prSet/>
      <dgm:spPr/>
      <dgm:t>
        <a:bodyPr/>
        <a:lstStyle/>
        <a:p>
          <a:endParaRPr lang="ru-RU"/>
        </a:p>
      </dgm:t>
    </dgm:pt>
    <dgm:pt modelId="{2A27B23A-81C6-4853-BD8D-91AD32A65916}" type="sibTrans" cxnId="{9D631E29-A1B1-4939-85BF-B20598E49F8A}">
      <dgm:prSet/>
      <dgm:spPr/>
      <dgm:t>
        <a:bodyPr/>
        <a:lstStyle/>
        <a:p>
          <a:endParaRPr lang="ru-RU"/>
        </a:p>
      </dgm:t>
    </dgm:pt>
    <dgm:pt modelId="{78DD5BAB-8367-4D68-A8B8-86CD141D2F0F}" type="pres">
      <dgm:prSet presAssocID="{EA918DDE-835D-4A62-ADF5-A94B64A287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D5C927-1174-4A8A-8EF5-EC2111778B7C}" type="pres">
      <dgm:prSet presAssocID="{BFADFD8E-56A2-439D-8F97-A7C8535CF4E6}" presName="node" presStyleLbl="node1" presStyleIdx="0" presStyleCnt="3" custScaleX="109435" custRadScaleRad="87344" custRadScaleInc="-4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527E1-984C-486D-AA77-BC24E4677CC0}" type="pres">
      <dgm:prSet presAssocID="{41C61B28-D030-4F9F-9675-921555DCE11A}" presName="sibTrans" presStyleLbl="sibTrans2D1" presStyleIdx="0" presStyleCnt="3" custLinFactNeighborX="62705" custLinFactNeighborY="-3626"/>
      <dgm:spPr/>
      <dgm:t>
        <a:bodyPr/>
        <a:lstStyle/>
        <a:p>
          <a:endParaRPr lang="ru-RU"/>
        </a:p>
      </dgm:t>
    </dgm:pt>
    <dgm:pt modelId="{EAAE35A6-6560-45DF-A745-411FDC880F74}" type="pres">
      <dgm:prSet presAssocID="{41C61B28-D030-4F9F-9675-921555DCE11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047DF40-3C7C-446D-82C3-B1A9CC0081BC}" type="pres">
      <dgm:prSet presAssocID="{7EA9E30F-A4D9-42A3-B82F-9715744DFC7D}" presName="node" presStyleLbl="node1" presStyleIdx="1" presStyleCnt="3" custScaleX="104654" custScaleY="223518" custRadScaleRad="91833" custRadScaleInc="-17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884E6-C83C-4C65-AD39-971EAF870C23}" type="pres">
      <dgm:prSet presAssocID="{BDD7BC8C-2572-41F0-A26C-9691187974C0}" presName="sibTrans" presStyleLbl="sibTrans2D1" presStyleIdx="1" presStyleCnt="3" custScaleX="156459"/>
      <dgm:spPr/>
      <dgm:t>
        <a:bodyPr/>
        <a:lstStyle/>
        <a:p>
          <a:endParaRPr lang="ru-RU"/>
        </a:p>
      </dgm:t>
    </dgm:pt>
    <dgm:pt modelId="{7D511EDA-88C7-443B-9C65-F9C708305BBA}" type="pres">
      <dgm:prSet presAssocID="{BDD7BC8C-2572-41F0-A26C-9691187974C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440DF5E-45BA-4B17-9696-2B3F73DF7B9C}" type="pres">
      <dgm:prSet presAssocID="{64B08D1A-E8A7-40F6-A025-A51230380F53}" presName="node" presStyleLbl="node1" presStyleIdx="2" presStyleCnt="3" custScaleX="106974" custScaleY="234854" custRadScaleRad="94375" custRadScaleInc="17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B6F22-4096-464A-BDCA-87A9F47EA84D}" type="pres">
      <dgm:prSet presAssocID="{2A27B23A-81C6-4853-BD8D-91AD32A65916}" presName="sibTrans" presStyleLbl="sibTrans2D1" presStyleIdx="2" presStyleCnt="3" custLinFactNeighborX="-52670" custLinFactNeighborY="3355"/>
      <dgm:spPr/>
      <dgm:t>
        <a:bodyPr/>
        <a:lstStyle/>
        <a:p>
          <a:endParaRPr lang="ru-RU"/>
        </a:p>
      </dgm:t>
    </dgm:pt>
    <dgm:pt modelId="{9E57ECB1-E701-4ECB-9746-0C3C27332085}" type="pres">
      <dgm:prSet presAssocID="{2A27B23A-81C6-4853-BD8D-91AD32A65916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3E89E37-7E2B-4F61-A5B3-3D7B1AE4E17F}" srcId="{EA918DDE-835D-4A62-ADF5-A94B64A28792}" destId="{BFADFD8E-56A2-439D-8F97-A7C8535CF4E6}" srcOrd="0" destOrd="0" parTransId="{DA6A469E-EC56-4620-ADAB-35BF31D2AB2A}" sibTransId="{41C61B28-D030-4F9F-9675-921555DCE11A}"/>
    <dgm:cxn modelId="{0E6C2794-6EA1-4FD1-9BC3-3B6588F3EB23}" type="presOf" srcId="{41C61B28-D030-4F9F-9675-921555DCE11A}" destId="{DEA527E1-984C-486D-AA77-BC24E4677CC0}" srcOrd="0" destOrd="0" presId="urn:microsoft.com/office/officeart/2005/8/layout/cycle7"/>
    <dgm:cxn modelId="{112C568B-16B0-4F72-A1E5-093E3B34645B}" type="presOf" srcId="{41C61B28-D030-4F9F-9675-921555DCE11A}" destId="{EAAE35A6-6560-45DF-A745-411FDC880F74}" srcOrd="1" destOrd="0" presId="urn:microsoft.com/office/officeart/2005/8/layout/cycle7"/>
    <dgm:cxn modelId="{16D1A441-0266-4263-89FD-872E1313AF79}" srcId="{EA918DDE-835D-4A62-ADF5-A94B64A28792}" destId="{7EA9E30F-A4D9-42A3-B82F-9715744DFC7D}" srcOrd="1" destOrd="0" parTransId="{422D7E78-DBCA-4D71-A657-FD6E5B17460A}" sibTransId="{BDD7BC8C-2572-41F0-A26C-9691187974C0}"/>
    <dgm:cxn modelId="{2905F248-4B39-4FEF-B004-D0B5E01A78CA}" type="presOf" srcId="{2A27B23A-81C6-4853-BD8D-91AD32A65916}" destId="{F2CB6F22-4096-464A-BDCA-87A9F47EA84D}" srcOrd="0" destOrd="0" presId="urn:microsoft.com/office/officeart/2005/8/layout/cycle7"/>
    <dgm:cxn modelId="{4D996BE8-2008-4358-8527-FAA1BF408D04}" type="presOf" srcId="{EA918DDE-835D-4A62-ADF5-A94B64A28792}" destId="{78DD5BAB-8367-4D68-A8B8-86CD141D2F0F}" srcOrd="0" destOrd="0" presId="urn:microsoft.com/office/officeart/2005/8/layout/cycle7"/>
    <dgm:cxn modelId="{7C76956A-160E-48E0-AA32-25D81650D53F}" type="presOf" srcId="{7EA9E30F-A4D9-42A3-B82F-9715744DFC7D}" destId="{E047DF40-3C7C-446D-82C3-B1A9CC0081BC}" srcOrd="0" destOrd="0" presId="urn:microsoft.com/office/officeart/2005/8/layout/cycle7"/>
    <dgm:cxn modelId="{649CCFE0-20EF-4AF7-A268-1F31FF4620F0}" type="presOf" srcId="{2A27B23A-81C6-4853-BD8D-91AD32A65916}" destId="{9E57ECB1-E701-4ECB-9746-0C3C27332085}" srcOrd="1" destOrd="0" presId="urn:microsoft.com/office/officeart/2005/8/layout/cycle7"/>
    <dgm:cxn modelId="{17E39876-9FA9-417D-B07D-698FC4FAA498}" type="presOf" srcId="{BDD7BC8C-2572-41F0-A26C-9691187974C0}" destId="{7D511EDA-88C7-443B-9C65-F9C708305BBA}" srcOrd="1" destOrd="0" presId="urn:microsoft.com/office/officeart/2005/8/layout/cycle7"/>
    <dgm:cxn modelId="{9D631E29-A1B1-4939-85BF-B20598E49F8A}" srcId="{EA918DDE-835D-4A62-ADF5-A94B64A28792}" destId="{64B08D1A-E8A7-40F6-A025-A51230380F53}" srcOrd="2" destOrd="0" parTransId="{0F4AF3D4-225A-467B-9152-FE79C4880FC2}" sibTransId="{2A27B23A-81C6-4853-BD8D-91AD32A65916}"/>
    <dgm:cxn modelId="{43A8F3F9-19DD-489A-AB85-2B2B66FA4974}" type="presOf" srcId="{64B08D1A-E8A7-40F6-A025-A51230380F53}" destId="{2440DF5E-45BA-4B17-9696-2B3F73DF7B9C}" srcOrd="0" destOrd="0" presId="urn:microsoft.com/office/officeart/2005/8/layout/cycle7"/>
    <dgm:cxn modelId="{5EBB7B40-13F5-46B3-BF5F-293BCEBD945E}" type="presOf" srcId="{BDD7BC8C-2572-41F0-A26C-9691187974C0}" destId="{1F8884E6-C83C-4C65-AD39-971EAF870C23}" srcOrd="0" destOrd="0" presId="urn:microsoft.com/office/officeart/2005/8/layout/cycle7"/>
    <dgm:cxn modelId="{48F13794-0052-4B5C-9F07-2972A1E38E7F}" type="presOf" srcId="{BFADFD8E-56A2-439D-8F97-A7C8535CF4E6}" destId="{B9D5C927-1174-4A8A-8EF5-EC2111778B7C}" srcOrd="0" destOrd="0" presId="urn:microsoft.com/office/officeart/2005/8/layout/cycle7"/>
    <dgm:cxn modelId="{00219164-A683-4644-BA09-B88EF17BEA09}" type="presParOf" srcId="{78DD5BAB-8367-4D68-A8B8-86CD141D2F0F}" destId="{B9D5C927-1174-4A8A-8EF5-EC2111778B7C}" srcOrd="0" destOrd="0" presId="urn:microsoft.com/office/officeart/2005/8/layout/cycle7"/>
    <dgm:cxn modelId="{A4FB6F4C-6BF4-4ADF-B6FF-DDEE25565E43}" type="presParOf" srcId="{78DD5BAB-8367-4D68-A8B8-86CD141D2F0F}" destId="{DEA527E1-984C-486D-AA77-BC24E4677CC0}" srcOrd="1" destOrd="0" presId="urn:microsoft.com/office/officeart/2005/8/layout/cycle7"/>
    <dgm:cxn modelId="{BA5D3F0C-72AC-485A-8EA9-1B4788A57335}" type="presParOf" srcId="{DEA527E1-984C-486D-AA77-BC24E4677CC0}" destId="{EAAE35A6-6560-45DF-A745-411FDC880F74}" srcOrd="0" destOrd="0" presId="urn:microsoft.com/office/officeart/2005/8/layout/cycle7"/>
    <dgm:cxn modelId="{7FEBACD8-08D7-4BE0-B4DF-64C0E677C4DD}" type="presParOf" srcId="{78DD5BAB-8367-4D68-A8B8-86CD141D2F0F}" destId="{E047DF40-3C7C-446D-82C3-B1A9CC0081BC}" srcOrd="2" destOrd="0" presId="urn:microsoft.com/office/officeart/2005/8/layout/cycle7"/>
    <dgm:cxn modelId="{597668AF-3C3F-4396-BC6A-49246B9CEAB2}" type="presParOf" srcId="{78DD5BAB-8367-4D68-A8B8-86CD141D2F0F}" destId="{1F8884E6-C83C-4C65-AD39-971EAF870C23}" srcOrd="3" destOrd="0" presId="urn:microsoft.com/office/officeart/2005/8/layout/cycle7"/>
    <dgm:cxn modelId="{A25A0B1F-9DC5-4074-AA21-469492A535B1}" type="presParOf" srcId="{1F8884E6-C83C-4C65-AD39-971EAF870C23}" destId="{7D511EDA-88C7-443B-9C65-F9C708305BBA}" srcOrd="0" destOrd="0" presId="urn:microsoft.com/office/officeart/2005/8/layout/cycle7"/>
    <dgm:cxn modelId="{6BE84FCC-F63B-4400-BEFB-A3552226DC42}" type="presParOf" srcId="{78DD5BAB-8367-4D68-A8B8-86CD141D2F0F}" destId="{2440DF5E-45BA-4B17-9696-2B3F73DF7B9C}" srcOrd="4" destOrd="0" presId="urn:microsoft.com/office/officeart/2005/8/layout/cycle7"/>
    <dgm:cxn modelId="{420269B8-E47A-4D69-94DB-1BCD6761C2BE}" type="presParOf" srcId="{78DD5BAB-8367-4D68-A8B8-86CD141D2F0F}" destId="{F2CB6F22-4096-464A-BDCA-87A9F47EA84D}" srcOrd="5" destOrd="0" presId="urn:microsoft.com/office/officeart/2005/8/layout/cycle7"/>
    <dgm:cxn modelId="{C5E2730B-F2F5-4536-8792-B6054127D47C}" type="presParOf" srcId="{F2CB6F22-4096-464A-BDCA-87A9F47EA84D}" destId="{9E57ECB1-E701-4ECB-9746-0C3C2733208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99DB71-F9A5-4042-8C93-939382E9E6D7}" type="doc">
      <dgm:prSet loTypeId="urn:microsoft.com/office/officeart/2005/8/layout/target3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73C4333-AF5B-4F99-8D07-AA55E04FB986}">
      <dgm:prSet phldrT="[Текст]" custT="1"/>
      <dgm:spPr/>
      <dgm:t>
        <a:bodyPr/>
        <a:lstStyle/>
        <a:p>
          <a:r>
            <a:rPr lang="uk-UA" sz="2400" b="1" i="1" dirty="0" smtClean="0">
              <a:solidFill>
                <a:srgbClr val="0070C0"/>
              </a:solidFill>
            </a:rPr>
            <a:t>дослідницьку культуру </a:t>
          </a:r>
          <a:endParaRPr lang="ru-RU" sz="2400" b="1" i="1" dirty="0">
            <a:solidFill>
              <a:srgbClr val="0070C0"/>
            </a:solidFill>
          </a:endParaRPr>
        </a:p>
      </dgm:t>
    </dgm:pt>
    <dgm:pt modelId="{CF2F502C-44FB-43E6-8397-9D953E66FB97}" type="parTrans" cxnId="{39891562-A285-4A35-9CFC-9CBA88E34D3A}">
      <dgm:prSet/>
      <dgm:spPr/>
      <dgm:t>
        <a:bodyPr/>
        <a:lstStyle/>
        <a:p>
          <a:endParaRPr lang="ru-RU" sz="2000" b="1" i="1"/>
        </a:p>
      </dgm:t>
    </dgm:pt>
    <dgm:pt modelId="{5BAD83B8-0B8D-4FD8-A0C3-44AA53606175}" type="sibTrans" cxnId="{39891562-A285-4A35-9CFC-9CBA88E34D3A}">
      <dgm:prSet/>
      <dgm:spPr/>
      <dgm:t>
        <a:bodyPr/>
        <a:lstStyle/>
        <a:p>
          <a:endParaRPr lang="ru-RU" sz="2000" b="1" i="1"/>
        </a:p>
      </dgm:t>
    </dgm:pt>
    <dgm:pt modelId="{39C0D54A-F53E-4162-A149-4AEF7607A2FB}">
      <dgm:prSet phldrT="[Текст]" custT="1"/>
      <dgm:spPr/>
      <dgm:t>
        <a:bodyPr/>
        <a:lstStyle/>
        <a:p>
          <a:r>
            <a:rPr lang="uk-UA" sz="2400" b="1" i="1" dirty="0" smtClean="0">
              <a:solidFill>
                <a:srgbClr val="7030A0"/>
              </a:solidFill>
            </a:rPr>
            <a:t>особистісну, соціальну й професійну компетентність – уміння самостійно здобувати, аналізувати й ефективно використовувати інформац</a:t>
          </a:r>
          <a:r>
            <a:rPr lang="uk-UA" sz="2400" b="1" i="1" dirty="0" smtClean="0"/>
            <a:t>ію</a:t>
          </a:r>
          <a:endParaRPr lang="ru-RU" sz="2400" b="1" i="1" dirty="0"/>
        </a:p>
      </dgm:t>
    </dgm:pt>
    <dgm:pt modelId="{DD41950D-34B8-4E4E-A28C-DECF6B5A2EF6}" type="parTrans" cxnId="{A797514A-9CD8-4532-998D-BFBE427E8B4C}">
      <dgm:prSet/>
      <dgm:spPr/>
      <dgm:t>
        <a:bodyPr/>
        <a:lstStyle/>
        <a:p>
          <a:endParaRPr lang="ru-RU" sz="2000" b="1" i="1"/>
        </a:p>
      </dgm:t>
    </dgm:pt>
    <dgm:pt modelId="{52B14232-A27B-4626-90AC-094D867945FC}" type="sibTrans" cxnId="{A797514A-9CD8-4532-998D-BFBE427E8B4C}">
      <dgm:prSet/>
      <dgm:spPr/>
      <dgm:t>
        <a:bodyPr/>
        <a:lstStyle/>
        <a:p>
          <a:endParaRPr lang="ru-RU" sz="2000" b="1" i="1"/>
        </a:p>
      </dgm:t>
    </dgm:pt>
    <dgm:pt modelId="{8F595E4E-2EC2-49E1-8201-8626CE650642}">
      <dgm:prSet phldrT="[Текст]" custT="1"/>
      <dgm:spPr/>
      <dgm:t>
        <a:bodyPr/>
        <a:lstStyle/>
        <a:p>
          <a:r>
            <a:rPr lang="uk-UA" sz="2400" b="1" i="1" dirty="0" smtClean="0">
              <a:solidFill>
                <a:srgbClr val="002060"/>
              </a:solidFill>
            </a:rPr>
            <a:t>уміння раціонально працювати у світі, що постійно змінюється</a:t>
          </a:r>
        </a:p>
      </dgm:t>
    </dgm:pt>
    <dgm:pt modelId="{F198427E-BD78-4D13-8F79-67B9BE306423}" type="parTrans" cxnId="{57B6143C-A5E4-4FB5-9F30-E84B4E323A1D}">
      <dgm:prSet/>
      <dgm:spPr/>
      <dgm:t>
        <a:bodyPr/>
        <a:lstStyle/>
        <a:p>
          <a:endParaRPr lang="ru-RU" sz="2000" b="1" i="1"/>
        </a:p>
      </dgm:t>
    </dgm:pt>
    <dgm:pt modelId="{80538E91-5611-4637-9761-C42CE5359530}" type="sibTrans" cxnId="{57B6143C-A5E4-4FB5-9F30-E84B4E323A1D}">
      <dgm:prSet/>
      <dgm:spPr/>
      <dgm:t>
        <a:bodyPr/>
        <a:lstStyle/>
        <a:p>
          <a:endParaRPr lang="ru-RU" sz="2000" b="1" i="1"/>
        </a:p>
      </dgm:t>
    </dgm:pt>
    <dgm:pt modelId="{15620077-3F6A-414C-B3F2-683A7827AFE5}" type="pres">
      <dgm:prSet presAssocID="{8599DB71-F9A5-4042-8C93-939382E9E6D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C5E14B-09E4-4E2B-B627-063AF571B73C}" type="pres">
      <dgm:prSet presAssocID="{573C4333-AF5B-4F99-8D07-AA55E04FB986}" presName="circle1" presStyleLbl="node1" presStyleIdx="0" presStyleCnt="3"/>
      <dgm:spPr/>
    </dgm:pt>
    <dgm:pt modelId="{03D6C455-0357-4619-803A-6DBB5B1898CA}" type="pres">
      <dgm:prSet presAssocID="{573C4333-AF5B-4F99-8D07-AA55E04FB986}" presName="space" presStyleCnt="0"/>
      <dgm:spPr/>
    </dgm:pt>
    <dgm:pt modelId="{F943C143-FE58-4BC7-80CD-E3279FAD6131}" type="pres">
      <dgm:prSet presAssocID="{573C4333-AF5B-4F99-8D07-AA55E04FB986}" presName="rect1" presStyleLbl="alignAcc1" presStyleIdx="0" presStyleCnt="3"/>
      <dgm:spPr/>
      <dgm:t>
        <a:bodyPr/>
        <a:lstStyle/>
        <a:p>
          <a:endParaRPr lang="ru-RU"/>
        </a:p>
      </dgm:t>
    </dgm:pt>
    <dgm:pt modelId="{66EA0F06-9B3D-46A9-AFAF-13F53742F0F2}" type="pres">
      <dgm:prSet presAssocID="{39C0D54A-F53E-4162-A149-4AEF7607A2FB}" presName="vertSpace2" presStyleLbl="node1" presStyleIdx="0" presStyleCnt="3"/>
      <dgm:spPr/>
    </dgm:pt>
    <dgm:pt modelId="{E12DDB28-E485-4CA0-9C21-5C65A3809682}" type="pres">
      <dgm:prSet presAssocID="{39C0D54A-F53E-4162-A149-4AEF7607A2FB}" presName="circle2" presStyleLbl="node1" presStyleIdx="1" presStyleCnt="3"/>
      <dgm:spPr/>
    </dgm:pt>
    <dgm:pt modelId="{55F71BF5-8462-46A9-AE73-8B9ACDEEC796}" type="pres">
      <dgm:prSet presAssocID="{39C0D54A-F53E-4162-A149-4AEF7607A2FB}" presName="rect2" presStyleLbl="alignAcc1" presStyleIdx="1" presStyleCnt="3" custScaleY="104161"/>
      <dgm:spPr/>
      <dgm:t>
        <a:bodyPr/>
        <a:lstStyle/>
        <a:p>
          <a:endParaRPr lang="ru-RU"/>
        </a:p>
      </dgm:t>
    </dgm:pt>
    <dgm:pt modelId="{9D503E27-928C-443A-AF30-03880172F280}" type="pres">
      <dgm:prSet presAssocID="{8F595E4E-2EC2-49E1-8201-8626CE650642}" presName="vertSpace3" presStyleLbl="node1" presStyleIdx="1" presStyleCnt="3"/>
      <dgm:spPr/>
    </dgm:pt>
    <dgm:pt modelId="{F305B6AE-C82E-4BB1-A3EE-C53092D18816}" type="pres">
      <dgm:prSet presAssocID="{8F595E4E-2EC2-49E1-8201-8626CE650642}" presName="circle3" presStyleLbl="node1" presStyleIdx="2" presStyleCnt="3"/>
      <dgm:spPr/>
    </dgm:pt>
    <dgm:pt modelId="{C1A14267-F63F-4BCB-9467-6B9A809B2F62}" type="pres">
      <dgm:prSet presAssocID="{8F595E4E-2EC2-49E1-8201-8626CE650642}" presName="rect3" presStyleLbl="alignAcc1" presStyleIdx="2" presStyleCnt="3"/>
      <dgm:spPr/>
      <dgm:t>
        <a:bodyPr/>
        <a:lstStyle/>
        <a:p>
          <a:endParaRPr lang="ru-RU"/>
        </a:p>
      </dgm:t>
    </dgm:pt>
    <dgm:pt modelId="{78BD0B22-F404-41F6-ADBD-640B15A1E42E}" type="pres">
      <dgm:prSet presAssocID="{573C4333-AF5B-4F99-8D07-AA55E04FB986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0C96D-C2AA-4A6D-82DD-E243FC36EC67}" type="pres">
      <dgm:prSet presAssocID="{39C0D54A-F53E-4162-A149-4AEF7607A2F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409D4-74CA-4B5E-8034-62D86DA58100}" type="pres">
      <dgm:prSet presAssocID="{8F595E4E-2EC2-49E1-8201-8626CE65064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86F81C-45B5-414D-A660-D63CF41FB1FB}" type="presOf" srcId="{39C0D54A-F53E-4162-A149-4AEF7607A2FB}" destId="{B600C96D-C2AA-4A6D-82DD-E243FC36EC67}" srcOrd="1" destOrd="0" presId="urn:microsoft.com/office/officeart/2005/8/layout/target3"/>
    <dgm:cxn modelId="{57B6143C-A5E4-4FB5-9F30-E84B4E323A1D}" srcId="{8599DB71-F9A5-4042-8C93-939382E9E6D7}" destId="{8F595E4E-2EC2-49E1-8201-8626CE650642}" srcOrd="2" destOrd="0" parTransId="{F198427E-BD78-4D13-8F79-67B9BE306423}" sibTransId="{80538E91-5611-4637-9761-C42CE5359530}"/>
    <dgm:cxn modelId="{11BB6A57-28E8-4EF1-B638-FA9709333AAD}" type="presOf" srcId="{39C0D54A-F53E-4162-A149-4AEF7607A2FB}" destId="{55F71BF5-8462-46A9-AE73-8B9ACDEEC796}" srcOrd="0" destOrd="0" presId="urn:microsoft.com/office/officeart/2005/8/layout/target3"/>
    <dgm:cxn modelId="{39891562-A285-4A35-9CFC-9CBA88E34D3A}" srcId="{8599DB71-F9A5-4042-8C93-939382E9E6D7}" destId="{573C4333-AF5B-4F99-8D07-AA55E04FB986}" srcOrd="0" destOrd="0" parTransId="{CF2F502C-44FB-43E6-8397-9D953E66FB97}" sibTransId="{5BAD83B8-0B8D-4FD8-A0C3-44AA53606175}"/>
    <dgm:cxn modelId="{ED6C49AB-3C51-4D93-84BB-BE6CF8D8C312}" type="presOf" srcId="{8F595E4E-2EC2-49E1-8201-8626CE650642}" destId="{C1A14267-F63F-4BCB-9467-6B9A809B2F62}" srcOrd="0" destOrd="0" presId="urn:microsoft.com/office/officeart/2005/8/layout/target3"/>
    <dgm:cxn modelId="{38E1DD64-803B-4F38-923E-4150C553B725}" type="presOf" srcId="{573C4333-AF5B-4F99-8D07-AA55E04FB986}" destId="{78BD0B22-F404-41F6-ADBD-640B15A1E42E}" srcOrd="1" destOrd="0" presId="urn:microsoft.com/office/officeart/2005/8/layout/target3"/>
    <dgm:cxn modelId="{4FD61F26-F48A-48CE-A234-89CBFA5019E6}" type="presOf" srcId="{8599DB71-F9A5-4042-8C93-939382E9E6D7}" destId="{15620077-3F6A-414C-B3F2-683A7827AFE5}" srcOrd="0" destOrd="0" presId="urn:microsoft.com/office/officeart/2005/8/layout/target3"/>
    <dgm:cxn modelId="{A797514A-9CD8-4532-998D-BFBE427E8B4C}" srcId="{8599DB71-F9A5-4042-8C93-939382E9E6D7}" destId="{39C0D54A-F53E-4162-A149-4AEF7607A2FB}" srcOrd="1" destOrd="0" parTransId="{DD41950D-34B8-4E4E-A28C-DECF6B5A2EF6}" sibTransId="{52B14232-A27B-4626-90AC-094D867945FC}"/>
    <dgm:cxn modelId="{DF738E10-612B-42FB-B5E5-074452700F1E}" type="presOf" srcId="{573C4333-AF5B-4F99-8D07-AA55E04FB986}" destId="{F943C143-FE58-4BC7-80CD-E3279FAD6131}" srcOrd="0" destOrd="0" presId="urn:microsoft.com/office/officeart/2005/8/layout/target3"/>
    <dgm:cxn modelId="{29CD2E73-4070-4FD1-9C4E-B5F4CA163FC6}" type="presOf" srcId="{8F595E4E-2EC2-49E1-8201-8626CE650642}" destId="{F60409D4-74CA-4B5E-8034-62D86DA58100}" srcOrd="1" destOrd="0" presId="urn:microsoft.com/office/officeart/2005/8/layout/target3"/>
    <dgm:cxn modelId="{DA9B3FEF-1ECE-476D-AF1A-C943EB075DB5}" type="presParOf" srcId="{15620077-3F6A-414C-B3F2-683A7827AFE5}" destId="{BDC5E14B-09E4-4E2B-B627-063AF571B73C}" srcOrd="0" destOrd="0" presId="urn:microsoft.com/office/officeart/2005/8/layout/target3"/>
    <dgm:cxn modelId="{9C5AF2D8-3F70-40CA-8C53-71183F2188EE}" type="presParOf" srcId="{15620077-3F6A-414C-B3F2-683A7827AFE5}" destId="{03D6C455-0357-4619-803A-6DBB5B1898CA}" srcOrd="1" destOrd="0" presId="urn:microsoft.com/office/officeart/2005/8/layout/target3"/>
    <dgm:cxn modelId="{00676830-614F-4B56-80C3-35E989F87055}" type="presParOf" srcId="{15620077-3F6A-414C-B3F2-683A7827AFE5}" destId="{F943C143-FE58-4BC7-80CD-E3279FAD6131}" srcOrd="2" destOrd="0" presId="urn:microsoft.com/office/officeart/2005/8/layout/target3"/>
    <dgm:cxn modelId="{9BDFE355-4AD6-41EE-9543-8F69525D879D}" type="presParOf" srcId="{15620077-3F6A-414C-B3F2-683A7827AFE5}" destId="{66EA0F06-9B3D-46A9-AFAF-13F53742F0F2}" srcOrd="3" destOrd="0" presId="urn:microsoft.com/office/officeart/2005/8/layout/target3"/>
    <dgm:cxn modelId="{579B3109-9424-4602-916D-4A6F785FB99C}" type="presParOf" srcId="{15620077-3F6A-414C-B3F2-683A7827AFE5}" destId="{E12DDB28-E485-4CA0-9C21-5C65A3809682}" srcOrd="4" destOrd="0" presId="urn:microsoft.com/office/officeart/2005/8/layout/target3"/>
    <dgm:cxn modelId="{B1881454-EC77-47A5-8498-CC1B82359F38}" type="presParOf" srcId="{15620077-3F6A-414C-B3F2-683A7827AFE5}" destId="{55F71BF5-8462-46A9-AE73-8B9ACDEEC796}" srcOrd="5" destOrd="0" presId="urn:microsoft.com/office/officeart/2005/8/layout/target3"/>
    <dgm:cxn modelId="{25A23A04-A2FC-4741-9F66-EF5C0E582259}" type="presParOf" srcId="{15620077-3F6A-414C-B3F2-683A7827AFE5}" destId="{9D503E27-928C-443A-AF30-03880172F280}" srcOrd="6" destOrd="0" presId="urn:microsoft.com/office/officeart/2005/8/layout/target3"/>
    <dgm:cxn modelId="{3D1C935E-918C-45BA-8580-5A442D671F83}" type="presParOf" srcId="{15620077-3F6A-414C-B3F2-683A7827AFE5}" destId="{F305B6AE-C82E-4BB1-A3EE-C53092D18816}" srcOrd="7" destOrd="0" presId="urn:microsoft.com/office/officeart/2005/8/layout/target3"/>
    <dgm:cxn modelId="{D5EE2F26-8C59-4410-A20C-F514CD88D507}" type="presParOf" srcId="{15620077-3F6A-414C-B3F2-683A7827AFE5}" destId="{C1A14267-F63F-4BCB-9467-6B9A809B2F62}" srcOrd="8" destOrd="0" presId="urn:microsoft.com/office/officeart/2005/8/layout/target3"/>
    <dgm:cxn modelId="{6FCC89C3-89FD-4B4E-87B1-1BAAC43D3800}" type="presParOf" srcId="{15620077-3F6A-414C-B3F2-683A7827AFE5}" destId="{78BD0B22-F404-41F6-ADBD-640B15A1E42E}" srcOrd="9" destOrd="0" presId="urn:microsoft.com/office/officeart/2005/8/layout/target3"/>
    <dgm:cxn modelId="{14984F1D-008A-476E-9203-932480876AEE}" type="presParOf" srcId="{15620077-3F6A-414C-B3F2-683A7827AFE5}" destId="{B600C96D-C2AA-4A6D-82DD-E243FC36EC67}" srcOrd="10" destOrd="0" presId="urn:microsoft.com/office/officeart/2005/8/layout/target3"/>
    <dgm:cxn modelId="{A3E2FC53-52AA-4D57-A3C1-7800383EF411}" type="presParOf" srcId="{15620077-3F6A-414C-B3F2-683A7827AFE5}" destId="{F60409D4-74CA-4B5E-8034-62D86DA58100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11AD60-AE33-42C7-950F-5A6AAF82B01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DAABDFD-F581-4F61-9A81-A71E46B2864A}">
      <dgm:prSet custT="1"/>
      <dgm:spPr/>
      <dgm:t>
        <a:bodyPr/>
        <a:lstStyle/>
        <a:p>
          <a:pPr algn="ctr"/>
          <a:r>
            <a:rPr lang="uk-UA" sz="2000" b="1" i="1" smtClean="0"/>
            <a:t>простежити еволюцію своєї професійної педагогічної діяльності;</a:t>
          </a:r>
          <a:endParaRPr lang="ru-RU" sz="2000" b="1" i="1"/>
        </a:p>
      </dgm:t>
    </dgm:pt>
    <dgm:pt modelId="{535DF575-EC36-42FF-821F-7E39FAE24E83}" type="parTrans" cxnId="{AC4C204A-F8FC-4D5B-9690-AC1879FE76C4}">
      <dgm:prSet/>
      <dgm:spPr/>
      <dgm:t>
        <a:bodyPr/>
        <a:lstStyle/>
        <a:p>
          <a:pPr algn="ctr"/>
          <a:endParaRPr lang="ru-RU" sz="2000" b="1" i="1"/>
        </a:p>
      </dgm:t>
    </dgm:pt>
    <dgm:pt modelId="{C961364A-5332-4CD3-904B-B7E7E1406254}" type="sibTrans" cxnId="{AC4C204A-F8FC-4D5B-9690-AC1879FE76C4}">
      <dgm:prSet/>
      <dgm:spPr/>
      <dgm:t>
        <a:bodyPr/>
        <a:lstStyle/>
        <a:p>
          <a:pPr algn="ctr"/>
          <a:endParaRPr lang="ru-RU" sz="2000" b="1" i="1"/>
        </a:p>
      </dgm:t>
    </dgm:pt>
    <dgm:pt modelId="{79D12E77-203D-4DB2-80E4-A0996AFE5B15}">
      <dgm:prSet custT="1"/>
      <dgm:spPr/>
      <dgm:t>
        <a:bodyPr/>
        <a:lstStyle/>
        <a:p>
          <a:pPr algn="ctr"/>
          <a:r>
            <a:rPr lang="uk-UA" sz="2000" b="1" i="1" smtClean="0"/>
            <a:t>систематизувати створені ним навчальні матеріали та інші  доробки;</a:t>
          </a:r>
          <a:endParaRPr lang="ru-RU" sz="2000" b="1" i="1"/>
        </a:p>
      </dgm:t>
    </dgm:pt>
    <dgm:pt modelId="{2CAA3D08-0E32-4EE8-9A9C-693EB99C3879}" type="parTrans" cxnId="{36F1A136-4359-4132-A036-769D7D8BE917}">
      <dgm:prSet/>
      <dgm:spPr/>
      <dgm:t>
        <a:bodyPr/>
        <a:lstStyle/>
        <a:p>
          <a:pPr algn="ctr"/>
          <a:endParaRPr lang="ru-RU" sz="2000" b="1" i="1"/>
        </a:p>
      </dgm:t>
    </dgm:pt>
    <dgm:pt modelId="{E928872E-3374-408A-BD78-C6207534BD1B}" type="sibTrans" cxnId="{36F1A136-4359-4132-A036-769D7D8BE917}">
      <dgm:prSet/>
      <dgm:spPr/>
      <dgm:t>
        <a:bodyPr/>
        <a:lstStyle/>
        <a:p>
          <a:pPr algn="ctr"/>
          <a:endParaRPr lang="ru-RU" sz="2000" b="1" i="1"/>
        </a:p>
      </dgm:t>
    </dgm:pt>
    <dgm:pt modelId="{DD9C1277-5E23-435C-BAEB-53A070159262}">
      <dgm:prSet custT="1"/>
      <dgm:spPr/>
      <dgm:t>
        <a:bodyPr/>
        <a:lstStyle/>
        <a:p>
          <a:pPr algn="ctr"/>
          <a:r>
            <a:rPr lang="uk-UA" sz="2000" b="1" i="1" dirty="0" smtClean="0"/>
            <a:t>створити можливість гідного представлення колегам свого досвіду;</a:t>
          </a:r>
          <a:endParaRPr lang="ru-RU" sz="2000" b="1" i="1" dirty="0"/>
        </a:p>
      </dgm:t>
    </dgm:pt>
    <dgm:pt modelId="{1AEF43AF-2E4F-4991-88F7-FFDF152224E0}" type="parTrans" cxnId="{21B24FAB-F419-4AEE-AE7B-CF768AC27037}">
      <dgm:prSet/>
      <dgm:spPr/>
      <dgm:t>
        <a:bodyPr/>
        <a:lstStyle/>
        <a:p>
          <a:pPr algn="ctr"/>
          <a:endParaRPr lang="ru-RU" sz="2000" b="1" i="1"/>
        </a:p>
      </dgm:t>
    </dgm:pt>
    <dgm:pt modelId="{75C14DB4-5B59-4738-AC0B-229EAD581F2D}" type="sibTrans" cxnId="{21B24FAB-F419-4AEE-AE7B-CF768AC27037}">
      <dgm:prSet/>
      <dgm:spPr/>
      <dgm:t>
        <a:bodyPr/>
        <a:lstStyle/>
        <a:p>
          <a:pPr algn="ctr"/>
          <a:endParaRPr lang="ru-RU" sz="2000" b="1" i="1"/>
        </a:p>
      </dgm:t>
    </dgm:pt>
    <dgm:pt modelId="{3B2BB9C9-8A15-409E-9DF9-546AF0DFAF50}">
      <dgm:prSet custT="1"/>
      <dgm:spPr/>
      <dgm:t>
        <a:bodyPr/>
        <a:lstStyle/>
        <a:p>
          <a:pPr algn="ctr"/>
          <a:r>
            <a:rPr lang="uk-UA" sz="2000" b="1" i="1" smtClean="0"/>
            <a:t>сприяти розширенню методичного діапазону навчального закладу;</a:t>
          </a:r>
          <a:endParaRPr lang="ru-RU" sz="2000" b="1" i="1"/>
        </a:p>
      </dgm:t>
    </dgm:pt>
    <dgm:pt modelId="{82D032C4-9B4B-4989-9F83-31B0489047C8}" type="parTrans" cxnId="{775772D9-E888-4348-B6E6-C33A9493B1BB}">
      <dgm:prSet/>
      <dgm:spPr/>
      <dgm:t>
        <a:bodyPr/>
        <a:lstStyle/>
        <a:p>
          <a:pPr algn="ctr"/>
          <a:endParaRPr lang="ru-RU" sz="2000" b="1" i="1"/>
        </a:p>
      </dgm:t>
    </dgm:pt>
    <dgm:pt modelId="{BB38F99F-5D55-4B4E-A69E-306504AA463E}" type="sibTrans" cxnId="{775772D9-E888-4348-B6E6-C33A9493B1BB}">
      <dgm:prSet/>
      <dgm:spPr/>
      <dgm:t>
        <a:bodyPr/>
        <a:lstStyle/>
        <a:p>
          <a:pPr algn="ctr"/>
          <a:endParaRPr lang="ru-RU" sz="2000" b="1" i="1"/>
        </a:p>
      </dgm:t>
    </dgm:pt>
    <dgm:pt modelId="{84D6452B-F2F7-48ED-A8F2-A2119CE9565D}">
      <dgm:prSet custT="1"/>
      <dgm:spPr/>
      <dgm:t>
        <a:bodyPr/>
        <a:lstStyle/>
        <a:p>
          <a:pPr algn="ctr"/>
          <a:r>
            <a:rPr lang="uk-UA" sz="2000" b="1" i="1" smtClean="0"/>
            <a:t>підготуватися до участі в конкурсах педагогічної майстерності;</a:t>
          </a:r>
          <a:endParaRPr lang="ru-RU" sz="2000" b="1" i="1"/>
        </a:p>
      </dgm:t>
    </dgm:pt>
    <dgm:pt modelId="{C963E3AF-5DA2-4D1E-8058-2F2F09FD484A}" type="parTrans" cxnId="{FD35AF8B-BC7D-4D33-AB5D-819B892EEF0D}">
      <dgm:prSet/>
      <dgm:spPr/>
      <dgm:t>
        <a:bodyPr/>
        <a:lstStyle/>
        <a:p>
          <a:pPr algn="ctr"/>
          <a:endParaRPr lang="ru-RU" sz="2000" b="1" i="1"/>
        </a:p>
      </dgm:t>
    </dgm:pt>
    <dgm:pt modelId="{5B6BC4F8-C506-4F8F-BD76-2FF3D37C71C1}" type="sibTrans" cxnId="{FD35AF8B-BC7D-4D33-AB5D-819B892EEF0D}">
      <dgm:prSet/>
      <dgm:spPr/>
      <dgm:t>
        <a:bodyPr/>
        <a:lstStyle/>
        <a:p>
          <a:pPr algn="ctr"/>
          <a:endParaRPr lang="ru-RU" sz="2000" b="1" i="1"/>
        </a:p>
      </dgm:t>
    </dgm:pt>
    <dgm:pt modelId="{31FBD0CD-5310-4970-82DF-CDA10A4B620A}">
      <dgm:prSet custT="1"/>
      <dgm:spPr/>
      <dgm:t>
        <a:bodyPr/>
        <a:lstStyle/>
        <a:p>
          <a:pPr algn="ctr"/>
          <a:r>
            <a:rPr lang="uk-UA" sz="2000" b="1" i="1" smtClean="0"/>
            <a:t>підвищити рівень професійної конкурентоспроможності;</a:t>
          </a:r>
          <a:endParaRPr lang="ru-RU" sz="2000" b="1" i="1"/>
        </a:p>
      </dgm:t>
    </dgm:pt>
    <dgm:pt modelId="{5F42C9B0-09F6-43D0-90D7-7F1195A82403}" type="parTrans" cxnId="{59814FE0-61BE-41AA-B76A-2B48155D391D}">
      <dgm:prSet/>
      <dgm:spPr/>
      <dgm:t>
        <a:bodyPr/>
        <a:lstStyle/>
        <a:p>
          <a:pPr algn="ctr"/>
          <a:endParaRPr lang="ru-RU" sz="2000" b="1" i="1"/>
        </a:p>
      </dgm:t>
    </dgm:pt>
    <dgm:pt modelId="{2725BE39-FC8B-41EF-92DB-336EADF904D9}" type="sibTrans" cxnId="{59814FE0-61BE-41AA-B76A-2B48155D391D}">
      <dgm:prSet/>
      <dgm:spPr/>
      <dgm:t>
        <a:bodyPr/>
        <a:lstStyle/>
        <a:p>
          <a:pPr algn="ctr"/>
          <a:endParaRPr lang="ru-RU" sz="2000" b="1" i="1"/>
        </a:p>
      </dgm:t>
    </dgm:pt>
    <dgm:pt modelId="{33F9B45C-DE6A-4EB1-B856-9B4F339D452D}">
      <dgm:prSet custT="1"/>
      <dgm:spPr/>
      <dgm:t>
        <a:bodyPr/>
        <a:lstStyle/>
        <a:p>
          <a:pPr algn="ctr"/>
          <a:r>
            <a:rPr lang="uk-UA" sz="2000" b="1" i="1" smtClean="0"/>
            <a:t>підготуватися до атестації.</a:t>
          </a:r>
          <a:endParaRPr lang="ru-RU" sz="2000" b="1" i="1"/>
        </a:p>
      </dgm:t>
    </dgm:pt>
    <dgm:pt modelId="{A9A80F67-2D15-432B-A340-1AE80B8339AB}" type="parTrans" cxnId="{D4AC5FC3-05CD-429D-A7A8-043334B4B682}">
      <dgm:prSet/>
      <dgm:spPr/>
      <dgm:t>
        <a:bodyPr/>
        <a:lstStyle/>
        <a:p>
          <a:pPr algn="ctr"/>
          <a:endParaRPr lang="ru-RU" sz="2000" b="1" i="1"/>
        </a:p>
      </dgm:t>
    </dgm:pt>
    <dgm:pt modelId="{62EE9CEE-3DC6-4B6E-AAE2-FDA4D75B90CC}" type="sibTrans" cxnId="{D4AC5FC3-05CD-429D-A7A8-043334B4B682}">
      <dgm:prSet/>
      <dgm:spPr/>
      <dgm:t>
        <a:bodyPr/>
        <a:lstStyle/>
        <a:p>
          <a:pPr algn="ctr"/>
          <a:endParaRPr lang="ru-RU" sz="2000" b="1" i="1"/>
        </a:p>
      </dgm:t>
    </dgm:pt>
    <dgm:pt modelId="{0EA09F67-4CB7-4C21-97BC-74E766EB25E5}" type="pres">
      <dgm:prSet presAssocID="{3811AD60-AE33-42C7-950F-5A6AAF82B0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0DA635-543B-4566-93A2-417FAABC788D}" type="pres">
      <dgm:prSet presAssocID="{3B2BB9C9-8A15-409E-9DF9-546AF0DFAF50}" presName="parentLin" presStyleCnt="0"/>
      <dgm:spPr/>
    </dgm:pt>
    <dgm:pt modelId="{651DB495-0A2B-44A5-920E-C2C0A843E86B}" type="pres">
      <dgm:prSet presAssocID="{3B2BB9C9-8A15-409E-9DF9-546AF0DFAF5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8DF8B9B-183C-4603-8D53-E479D72E33CB}" type="pres">
      <dgm:prSet presAssocID="{3B2BB9C9-8A15-409E-9DF9-546AF0DFAF50}" presName="parentText" presStyleLbl="node1" presStyleIdx="0" presStyleCnt="7" custScaleX="130445" custLinFactNeighborY="-57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674C3-8AD1-435C-A760-1C08AD3FB20A}" type="pres">
      <dgm:prSet presAssocID="{3B2BB9C9-8A15-409E-9DF9-546AF0DFAF50}" presName="negativeSpace" presStyleCnt="0"/>
      <dgm:spPr/>
    </dgm:pt>
    <dgm:pt modelId="{D541DD76-74C1-461A-8D20-745A14BA3E58}" type="pres">
      <dgm:prSet presAssocID="{3B2BB9C9-8A15-409E-9DF9-546AF0DFAF50}" presName="childText" presStyleLbl="conFgAcc1" presStyleIdx="0" presStyleCnt="7">
        <dgm:presLayoutVars>
          <dgm:bulletEnabled val="1"/>
        </dgm:presLayoutVars>
      </dgm:prSet>
      <dgm:spPr/>
    </dgm:pt>
    <dgm:pt modelId="{02D1B3F4-80E4-4531-B505-A74BC4E6727E}" type="pres">
      <dgm:prSet presAssocID="{BB38F99F-5D55-4B4E-A69E-306504AA463E}" presName="spaceBetweenRectangles" presStyleCnt="0"/>
      <dgm:spPr/>
    </dgm:pt>
    <dgm:pt modelId="{404CCFF0-0590-4EFF-B97D-7DFD03AD998B}" type="pres">
      <dgm:prSet presAssocID="{DD9C1277-5E23-435C-BAEB-53A070159262}" presName="parentLin" presStyleCnt="0"/>
      <dgm:spPr/>
    </dgm:pt>
    <dgm:pt modelId="{6556EC69-FB64-4E8D-813F-53D083267A56}" type="pres">
      <dgm:prSet presAssocID="{DD9C1277-5E23-435C-BAEB-53A070159262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7E91E58F-E0D0-44C7-ADE2-AFE4C34ADAD7}" type="pres">
      <dgm:prSet presAssocID="{DD9C1277-5E23-435C-BAEB-53A070159262}" presName="parentText" presStyleLbl="node1" presStyleIdx="1" presStyleCnt="7" custScaleX="1304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D2FF9-4F85-4555-926C-740283379EF2}" type="pres">
      <dgm:prSet presAssocID="{DD9C1277-5E23-435C-BAEB-53A070159262}" presName="negativeSpace" presStyleCnt="0"/>
      <dgm:spPr/>
    </dgm:pt>
    <dgm:pt modelId="{6854AA4B-CA9A-4B23-BD9D-D62B7C4C5D3E}" type="pres">
      <dgm:prSet presAssocID="{DD9C1277-5E23-435C-BAEB-53A070159262}" presName="childText" presStyleLbl="conFgAcc1" presStyleIdx="1" presStyleCnt="7">
        <dgm:presLayoutVars>
          <dgm:bulletEnabled val="1"/>
        </dgm:presLayoutVars>
      </dgm:prSet>
      <dgm:spPr/>
    </dgm:pt>
    <dgm:pt modelId="{4F964BED-9814-4200-8CBC-26C61062634B}" type="pres">
      <dgm:prSet presAssocID="{75C14DB4-5B59-4738-AC0B-229EAD581F2D}" presName="spaceBetweenRectangles" presStyleCnt="0"/>
      <dgm:spPr/>
    </dgm:pt>
    <dgm:pt modelId="{88AEA029-EA7E-40EC-8C08-D00C16092234}" type="pres">
      <dgm:prSet presAssocID="{79D12E77-203D-4DB2-80E4-A0996AFE5B15}" presName="parentLin" presStyleCnt="0"/>
      <dgm:spPr/>
    </dgm:pt>
    <dgm:pt modelId="{AC1B3E7F-5ED6-4C13-9CE7-9662A3C8AB72}" type="pres">
      <dgm:prSet presAssocID="{79D12E77-203D-4DB2-80E4-A0996AFE5B15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2474004F-6544-44CB-ACE4-60A661117C66}" type="pres">
      <dgm:prSet presAssocID="{79D12E77-203D-4DB2-80E4-A0996AFE5B15}" presName="parentText" presStyleLbl="node1" presStyleIdx="2" presStyleCnt="7" custScaleX="130445" custLinFactNeighborX="-1639" custLinFactNeighborY="7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F415C-EDEC-46AE-B3A6-4C2F5A973EA5}" type="pres">
      <dgm:prSet presAssocID="{79D12E77-203D-4DB2-80E4-A0996AFE5B15}" presName="negativeSpace" presStyleCnt="0"/>
      <dgm:spPr/>
    </dgm:pt>
    <dgm:pt modelId="{D33D53DC-1D97-4445-96E2-9A69C7D95497}" type="pres">
      <dgm:prSet presAssocID="{79D12E77-203D-4DB2-80E4-A0996AFE5B15}" presName="childText" presStyleLbl="conFgAcc1" presStyleIdx="2" presStyleCnt="7">
        <dgm:presLayoutVars>
          <dgm:bulletEnabled val="1"/>
        </dgm:presLayoutVars>
      </dgm:prSet>
      <dgm:spPr/>
    </dgm:pt>
    <dgm:pt modelId="{51A86747-5B35-414E-B128-3549D8A423AF}" type="pres">
      <dgm:prSet presAssocID="{E928872E-3374-408A-BD78-C6207534BD1B}" presName="spaceBetweenRectangles" presStyleCnt="0"/>
      <dgm:spPr/>
    </dgm:pt>
    <dgm:pt modelId="{66720516-1C7D-40F4-863F-C983CE1D3EE2}" type="pres">
      <dgm:prSet presAssocID="{FDAABDFD-F581-4F61-9A81-A71E46B2864A}" presName="parentLin" presStyleCnt="0"/>
      <dgm:spPr/>
    </dgm:pt>
    <dgm:pt modelId="{02D76A61-E750-4E39-B5D6-CCF4D4E707FA}" type="pres">
      <dgm:prSet presAssocID="{FDAABDFD-F581-4F61-9A81-A71E46B2864A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D1A6D0BE-75DA-481C-AC84-414EECE78A93}" type="pres">
      <dgm:prSet presAssocID="{FDAABDFD-F581-4F61-9A81-A71E46B2864A}" presName="parentText" presStyleLbl="node1" presStyleIdx="3" presStyleCnt="7" custScaleX="1304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866C5-2321-4988-8C1F-DD49FA75F99D}" type="pres">
      <dgm:prSet presAssocID="{FDAABDFD-F581-4F61-9A81-A71E46B2864A}" presName="negativeSpace" presStyleCnt="0"/>
      <dgm:spPr/>
    </dgm:pt>
    <dgm:pt modelId="{9C6C0933-059A-45F8-A6C5-03FEBAE16254}" type="pres">
      <dgm:prSet presAssocID="{FDAABDFD-F581-4F61-9A81-A71E46B2864A}" presName="childText" presStyleLbl="conFgAcc1" presStyleIdx="3" presStyleCnt="7">
        <dgm:presLayoutVars>
          <dgm:bulletEnabled val="1"/>
        </dgm:presLayoutVars>
      </dgm:prSet>
      <dgm:spPr/>
    </dgm:pt>
    <dgm:pt modelId="{FD9A68BA-7F3D-4EF5-87DD-708055E9C2F8}" type="pres">
      <dgm:prSet presAssocID="{C961364A-5332-4CD3-904B-B7E7E1406254}" presName="spaceBetweenRectangles" presStyleCnt="0"/>
      <dgm:spPr/>
    </dgm:pt>
    <dgm:pt modelId="{ACE619A6-A17B-47D4-8BAC-BCE829FAAFB8}" type="pres">
      <dgm:prSet presAssocID="{31FBD0CD-5310-4970-82DF-CDA10A4B620A}" presName="parentLin" presStyleCnt="0"/>
      <dgm:spPr/>
    </dgm:pt>
    <dgm:pt modelId="{2F36D621-F42A-4811-92E3-4B248D6F7741}" type="pres">
      <dgm:prSet presAssocID="{31FBD0CD-5310-4970-82DF-CDA10A4B620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C8B03719-5C74-494C-BB03-414FF0933243}" type="pres">
      <dgm:prSet presAssocID="{31FBD0CD-5310-4970-82DF-CDA10A4B620A}" presName="parentText" presStyleLbl="node1" presStyleIdx="4" presStyleCnt="7" custScaleX="1304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97718-B2B4-4FF1-826C-0A261FAAC51B}" type="pres">
      <dgm:prSet presAssocID="{31FBD0CD-5310-4970-82DF-CDA10A4B620A}" presName="negativeSpace" presStyleCnt="0"/>
      <dgm:spPr/>
    </dgm:pt>
    <dgm:pt modelId="{32981906-5567-4C67-B3A9-26DE4B32F8EA}" type="pres">
      <dgm:prSet presAssocID="{31FBD0CD-5310-4970-82DF-CDA10A4B620A}" presName="childText" presStyleLbl="conFgAcc1" presStyleIdx="4" presStyleCnt="7">
        <dgm:presLayoutVars>
          <dgm:bulletEnabled val="1"/>
        </dgm:presLayoutVars>
      </dgm:prSet>
      <dgm:spPr/>
    </dgm:pt>
    <dgm:pt modelId="{E8177D12-0198-4FC8-99BD-2373AC5C5012}" type="pres">
      <dgm:prSet presAssocID="{2725BE39-FC8B-41EF-92DB-336EADF904D9}" presName="spaceBetweenRectangles" presStyleCnt="0"/>
      <dgm:spPr/>
    </dgm:pt>
    <dgm:pt modelId="{4EC9A840-608C-4483-B2B9-1B208FB4830B}" type="pres">
      <dgm:prSet presAssocID="{84D6452B-F2F7-48ED-A8F2-A2119CE9565D}" presName="parentLin" presStyleCnt="0"/>
      <dgm:spPr/>
    </dgm:pt>
    <dgm:pt modelId="{3628DAD1-E40C-4DAD-ADB6-35413013C09B}" type="pres">
      <dgm:prSet presAssocID="{84D6452B-F2F7-48ED-A8F2-A2119CE9565D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5E32F414-D2A3-4338-A48B-6B74E22BE7B0}" type="pres">
      <dgm:prSet presAssocID="{84D6452B-F2F7-48ED-A8F2-A2119CE9565D}" presName="parentText" presStyleLbl="node1" presStyleIdx="5" presStyleCnt="7" custScaleX="1304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62E7A-CC6E-409A-9A6F-0479B03145B6}" type="pres">
      <dgm:prSet presAssocID="{84D6452B-F2F7-48ED-A8F2-A2119CE9565D}" presName="negativeSpace" presStyleCnt="0"/>
      <dgm:spPr/>
    </dgm:pt>
    <dgm:pt modelId="{158EF11B-B133-41B0-9FFA-78BF33E4678C}" type="pres">
      <dgm:prSet presAssocID="{84D6452B-F2F7-48ED-A8F2-A2119CE9565D}" presName="childText" presStyleLbl="conFgAcc1" presStyleIdx="5" presStyleCnt="7">
        <dgm:presLayoutVars>
          <dgm:bulletEnabled val="1"/>
        </dgm:presLayoutVars>
      </dgm:prSet>
      <dgm:spPr/>
    </dgm:pt>
    <dgm:pt modelId="{7E3173C4-B24B-4D46-B346-661B48EDDB7B}" type="pres">
      <dgm:prSet presAssocID="{5B6BC4F8-C506-4F8F-BD76-2FF3D37C71C1}" presName="spaceBetweenRectangles" presStyleCnt="0"/>
      <dgm:spPr/>
    </dgm:pt>
    <dgm:pt modelId="{10A12EC2-E7DD-4B5B-948D-C512CEF05588}" type="pres">
      <dgm:prSet presAssocID="{33F9B45C-DE6A-4EB1-B856-9B4F339D452D}" presName="parentLin" presStyleCnt="0"/>
      <dgm:spPr/>
    </dgm:pt>
    <dgm:pt modelId="{3CBF8FC2-BBDE-4A63-A675-0FC070EB5BF3}" type="pres">
      <dgm:prSet presAssocID="{33F9B45C-DE6A-4EB1-B856-9B4F339D452D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53D23DB0-AD6D-4C57-B957-F5731DE89D72}" type="pres">
      <dgm:prSet presAssocID="{33F9B45C-DE6A-4EB1-B856-9B4F339D452D}" presName="parentText" presStyleLbl="node1" presStyleIdx="6" presStyleCnt="7" custScaleX="1304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0F642-30F3-49A1-ACCD-495C7B480FEA}" type="pres">
      <dgm:prSet presAssocID="{33F9B45C-DE6A-4EB1-B856-9B4F339D452D}" presName="negativeSpace" presStyleCnt="0"/>
      <dgm:spPr/>
    </dgm:pt>
    <dgm:pt modelId="{A3205EDC-76A0-424C-B444-22D367D0AA9D}" type="pres">
      <dgm:prSet presAssocID="{33F9B45C-DE6A-4EB1-B856-9B4F339D452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8EE5EFC-736E-4E1F-B35B-1DA7E8D2721C}" type="presOf" srcId="{3B2BB9C9-8A15-409E-9DF9-546AF0DFAF50}" destId="{C8DF8B9B-183C-4603-8D53-E479D72E33CB}" srcOrd="1" destOrd="0" presId="urn:microsoft.com/office/officeart/2005/8/layout/list1"/>
    <dgm:cxn modelId="{AC4C204A-F8FC-4D5B-9690-AC1879FE76C4}" srcId="{3811AD60-AE33-42C7-950F-5A6AAF82B010}" destId="{FDAABDFD-F581-4F61-9A81-A71E46B2864A}" srcOrd="3" destOrd="0" parTransId="{535DF575-EC36-42FF-821F-7E39FAE24E83}" sibTransId="{C961364A-5332-4CD3-904B-B7E7E1406254}"/>
    <dgm:cxn modelId="{59814FE0-61BE-41AA-B76A-2B48155D391D}" srcId="{3811AD60-AE33-42C7-950F-5A6AAF82B010}" destId="{31FBD0CD-5310-4970-82DF-CDA10A4B620A}" srcOrd="4" destOrd="0" parTransId="{5F42C9B0-09F6-43D0-90D7-7F1195A82403}" sibTransId="{2725BE39-FC8B-41EF-92DB-336EADF904D9}"/>
    <dgm:cxn modelId="{38704D06-1A72-4FD4-9B57-BF6C6DEFCF65}" type="presOf" srcId="{FDAABDFD-F581-4F61-9A81-A71E46B2864A}" destId="{D1A6D0BE-75DA-481C-AC84-414EECE78A93}" srcOrd="1" destOrd="0" presId="urn:microsoft.com/office/officeart/2005/8/layout/list1"/>
    <dgm:cxn modelId="{63DD24A3-98EE-4101-9C9D-91E02B1D38B0}" type="presOf" srcId="{79D12E77-203D-4DB2-80E4-A0996AFE5B15}" destId="{2474004F-6544-44CB-ACE4-60A661117C66}" srcOrd="1" destOrd="0" presId="urn:microsoft.com/office/officeart/2005/8/layout/list1"/>
    <dgm:cxn modelId="{5C05E8AD-D3D4-4EEA-8B4A-1C37933C540E}" type="presOf" srcId="{DD9C1277-5E23-435C-BAEB-53A070159262}" destId="{6556EC69-FB64-4E8D-813F-53D083267A56}" srcOrd="0" destOrd="0" presId="urn:microsoft.com/office/officeart/2005/8/layout/list1"/>
    <dgm:cxn modelId="{DA7F4668-2C39-4C6C-85CC-631F6111D17D}" type="presOf" srcId="{33F9B45C-DE6A-4EB1-B856-9B4F339D452D}" destId="{53D23DB0-AD6D-4C57-B957-F5731DE89D72}" srcOrd="1" destOrd="0" presId="urn:microsoft.com/office/officeart/2005/8/layout/list1"/>
    <dgm:cxn modelId="{078222FA-B76C-4225-B6D1-51692524EA16}" type="presOf" srcId="{84D6452B-F2F7-48ED-A8F2-A2119CE9565D}" destId="{3628DAD1-E40C-4DAD-ADB6-35413013C09B}" srcOrd="0" destOrd="0" presId="urn:microsoft.com/office/officeart/2005/8/layout/list1"/>
    <dgm:cxn modelId="{F734E605-570B-4608-A4BD-9D8E8F8F8F44}" type="presOf" srcId="{31FBD0CD-5310-4970-82DF-CDA10A4B620A}" destId="{C8B03719-5C74-494C-BB03-414FF0933243}" srcOrd="1" destOrd="0" presId="urn:microsoft.com/office/officeart/2005/8/layout/list1"/>
    <dgm:cxn modelId="{259B0FFF-8F69-4556-BE9E-943BA2C0BECF}" type="presOf" srcId="{33F9B45C-DE6A-4EB1-B856-9B4F339D452D}" destId="{3CBF8FC2-BBDE-4A63-A675-0FC070EB5BF3}" srcOrd="0" destOrd="0" presId="urn:microsoft.com/office/officeart/2005/8/layout/list1"/>
    <dgm:cxn modelId="{FB8697A4-74A3-49CF-A4CA-EBDA3B614023}" type="presOf" srcId="{DD9C1277-5E23-435C-BAEB-53A070159262}" destId="{7E91E58F-E0D0-44C7-ADE2-AFE4C34ADAD7}" srcOrd="1" destOrd="0" presId="urn:microsoft.com/office/officeart/2005/8/layout/list1"/>
    <dgm:cxn modelId="{36F1A136-4359-4132-A036-769D7D8BE917}" srcId="{3811AD60-AE33-42C7-950F-5A6AAF82B010}" destId="{79D12E77-203D-4DB2-80E4-A0996AFE5B15}" srcOrd="2" destOrd="0" parTransId="{2CAA3D08-0E32-4EE8-9A9C-693EB99C3879}" sibTransId="{E928872E-3374-408A-BD78-C6207534BD1B}"/>
    <dgm:cxn modelId="{2CA78506-0D75-40C6-BEA2-37B965F42A71}" type="presOf" srcId="{31FBD0CD-5310-4970-82DF-CDA10A4B620A}" destId="{2F36D621-F42A-4811-92E3-4B248D6F7741}" srcOrd="0" destOrd="0" presId="urn:microsoft.com/office/officeart/2005/8/layout/list1"/>
    <dgm:cxn modelId="{8135A434-F3D1-4043-861A-6B958E540FF8}" type="presOf" srcId="{84D6452B-F2F7-48ED-A8F2-A2119CE9565D}" destId="{5E32F414-D2A3-4338-A48B-6B74E22BE7B0}" srcOrd="1" destOrd="0" presId="urn:microsoft.com/office/officeart/2005/8/layout/list1"/>
    <dgm:cxn modelId="{21B24FAB-F419-4AEE-AE7B-CF768AC27037}" srcId="{3811AD60-AE33-42C7-950F-5A6AAF82B010}" destId="{DD9C1277-5E23-435C-BAEB-53A070159262}" srcOrd="1" destOrd="0" parTransId="{1AEF43AF-2E4F-4991-88F7-FFDF152224E0}" sibTransId="{75C14DB4-5B59-4738-AC0B-229EAD581F2D}"/>
    <dgm:cxn modelId="{D4AC5FC3-05CD-429D-A7A8-043334B4B682}" srcId="{3811AD60-AE33-42C7-950F-5A6AAF82B010}" destId="{33F9B45C-DE6A-4EB1-B856-9B4F339D452D}" srcOrd="6" destOrd="0" parTransId="{A9A80F67-2D15-432B-A340-1AE80B8339AB}" sibTransId="{62EE9CEE-3DC6-4B6E-AAE2-FDA4D75B90CC}"/>
    <dgm:cxn modelId="{AF31A272-4DCC-49A0-85C6-82C57B48BAE1}" type="presOf" srcId="{3B2BB9C9-8A15-409E-9DF9-546AF0DFAF50}" destId="{651DB495-0A2B-44A5-920E-C2C0A843E86B}" srcOrd="0" destOrd="0" presId="urn:microsoft.com/office/officeart/2005/8/layout/list1"/>
    <dgm:cxn modelId="{78E57A9D-364B-438B-A979-1E838EB0FB71}" type="presOf" srcId="{79D12E77-203D-4DB2-80E4-A0996AFE5B15}" destId="{AC1B3E7F-5ED6-4C13-9CE7-9662A3C8AB72}" srcOrd="0" destOrd="0" presId="urn:microsoft.com/office/officeart/2005/8/layout/list1"/>
    <dgm:cxn modelId="{FD35AF8B-BC7D-4D33-AB5D-819B892EEF0D}" srcId="{3811AD60-AE33-42C7-950F-5A6AAF82B010}" destId="{84D6452B-F2F7-48ED-A8F2-A2119CE9565D}" srcOrd="5" destOrd="0" parTransId="{C963E3AF-5DA2-4D1E-8058-2F2F09FD484A}" sibTransId="{5B6BC4F8-C506-4F8F-BD76-2FF3D37C71C1}"/>
    <dgm:cxn modelId="{A7D0C6C5-C70D-4391-993F-CFD0B72C51CE}" type="presOf" srcId="{3811AD60-AE33-42C7-950F-5A6AAF82B010}" destId="{0EA09F67-4CB7-4C21-97BC-74E766EB25E5}" srcOrd="0" destOrd="0" presId="urn:microsoft.com/office/officeart/2005/8/layout/list1"/>
    <dgm:cxn modelId="{BA6ECD58-663A-43DC-BA8B-1401943CBFC0}" type="presOf" srcId="{FDAABDFD-F581-4F61-9A81-A71E46B2864A}" destId="{02D76A61-E750-4E39-B5D6-CCF4D4E707FA}" srcOrd="0" destOrd="0" presId="urn:microsoft.com/office/officeart/2005/8/layout/list1"/>
    <dgm:cxn modelId="{775772D9-E888-4348-B6E6-C33A9493B1BB}" srcId="{3811AD60-AE33-42C7-950F-5A6AAF82B010}" destId="{3B2BB9C9-8A15-409E-9DF9-546AF0DFAF50}" srcOrd="0" destOrd="0" parTransId="{82D032C4-9B4B-4989-9F83-31B0489047C8}" sibTransId="{BB38F99F-5D55-4B4E-A69E-306504AA463E}"/>
    <dgm:cxn modelId="{CB1F4F10-12E8-4CC6-B238-19509DB01496}" type="presParOf" srcId="{0EA09F67-4CB7-4C21-97BC-74E766EB25E5}" destId="{4A0DA635-543B-4566-93A2-417FAABC788D}" srcOrd="0" destOrd="0" presId="urn:microsoft.com/office/officeart/2005/8/layout/list1"/>
    <dgm:cxn modelId="{27FE601A-FFD2-4037-B83A-DACC97818B56}" type="presParOf" srcId="{4A0DA635-543B-4566-93A2-417FAABC788D}" destId="{651DB495-0A2B-44A5-920E-C2C0A843E86B}" srcOrd="0" destOrd="0" presId="urn:microsoft.com/office/officeart/2005/8/layout/list1"/>
    <dgm:cxn modelId="{B6E3C79F-2047-4F21-8091-5A79986DE270}" type="presParOf" srcId="{4A0DA635-543B-4566-93A2-417FAABC788D}" destId="{C8DF8B9B-183C-4603-8D53-E479D72E33CB}" srcOrd="1" destOrd="0" presId="urn:microsoft.com/office/officeart/2005/8/layout/list1"/>
    <dgm:cxn modelId="{E019BD30-8A7C-41A8-AB0C-426484D98629}" type="presParOf" srcId="{0EA09F67-4CB7-4C21-97BC-74E766EB25E5}" destId="{2E6674C3-8AD1-435C-A760-1C08AD3FB20A}" srcOrd="1" destOrd="0" presId="urn:microsoft.com/office/officeart/2005/8/layout/list1"/>
    <dgm:cxn modelId="{5795A3D0-2BF9-45C7-BB3C-D6457E93E8B3}" type="presParOf" srcId="{0EA09F67-4CB7-4C21-97BC-74E766EB25E5}" destId="{D541DD76-74C1-461A-8D20-745A14BA3E58}" srcOrd="2" destOrd="0" presId="urn:microsoft.com/office/officeart/2005/8/layout/list1"/>
    <dgm:cxn modelId="{9E163C31-D653-4E4F-BA51-0BA87A59973D}" type="presParOf" srcId="{0EA09F67-4CB7-4C21-97BC-74E766EB25E5}" destId="{02D1B3F4-80E4-4531-B505-A74BC4E6727E}" srcOrd="3" destOrd="0" presId="urn:microsoft.com/office/officeart/2005/8/layout/list1"/>
    <dgm:cxn modelId="{08DC3ADC-A6EB-42EF-BC05-4F5EFC83E38F}" type="presParOf" srcId="{0EA09F67-4CB7-4C21-97BC-74E766EB25E5}" destId="{404CCFF0-0590-4EFF-B97D-7DFD03AD998B}" srcOrd="4" destOrd="0" presId="urn:microsoft.com/office/officeart/2005/8/layout/list1"/>
    <dgm:cxn modelId="{BEC71B88-D3BC-4CCF-A6F8-942DDA61394F}" type="presParOf" srcId="{404CCFF0-0590-4EFF-B97D-7DFD03AD998B}" destId="{6556EC69-FB64-4E8D-813F-53D083267A56}" srcOrd="0" destOrd="0" presId="urn:microsoft.com/office/officeart/2005/8/layout/list1"/>
    <dgm:cxn modelId="{568C54D5-2CAF-42D8-AA68-0605CC576FB0}" type="presParOf" srcId="{404CCFF0-0590-4EFF-B97D-7DFD03AD998B}" destId="{7E91E58F-E0D0-44C7-ADE2-AFE4C34ADAD7}" srcOrd="1" destOrd="0" presId="urn:microsoft.com/office/officeart/2005/8/layout/list1"/>
    <dgm:cxn modelId="{F028F228-FD03-4C2C-A8F6-8683437431FC}" type="presParOf" srcId="{0EA09F67-4CB7-4C21-97BC-74E766EB25E5}" destId="{5B8D2FF9-4F85-4555-926C-740283379EF2}" srcOrd="5" destOrd="0" presId="urn:microsoft.com/office/officeart/2005/8/layout/list1"/>
    <dgm:cxn modelId="{F964CB61-5D84-4F58-AA51-CD897292573F}" type="presParOf" srcId="{0EA09F67-4CB7-4C21-97BC-74E766EB25E5}" destId="{6854AA4B-CA9A-4B23-BD9D-D62B7C4C5D3E}" srcOrd="6" destOrd="0" presId="urn:microsoft.com/office/officeart/2005/8/layout/list1"/>
    <dgm:cxn modelId="{04B5B11B-1193-4313-B42F-8BECBE465E00}" type="presParOf" srcId="{0EA09F67-4CB7-4C21-97BC-74E766EB25E5}" destId="{4F964BED-9814-4200-8CBC-26C61062634B}" srcOrd="7" destOrd="0" presId="urn:microsoft.com/office/officeart/2005/8/layout/list1"/>
    <dgm:cxn modelId="{C47D321B-1A78-4568-A938-A21CE231C10C}" type="presParOf" srcId="{0EA09F67-4CB7-4C21-97BC-74E766EB25E5}" destId="{88AEA029-EA7E-40EC-8C08-D00C16092234}" srcOrd="8" destOrd="0" presId="urn:microsoft.com/office/officeart/2005/8/layout/list1"/>
    <dgm:cxn modelId="{B1799308-DC12-4068-B12E-CF4C57B3CE0B}" type="presParOf" srcId="{88AEA029-EA7E-40EC-8C08-D00C16092234}" destId="{AC1B3E7F-5ED6-4C13-9CE7-9662A3C8AB72}" srcOrd="0" destOrd="0" presId="urn:microsoft.com/office/officeart/2005/8/layout/list1"/>
    <dgm:cxn modelId="{25C63B7C-17A7-4232-AA09-AFDBA826F674}" type="presParOf" srcId="{88AEA029-EA7E-40EC-8C08-D00C16092234}" destId="{2474004F-6544-44CB-ACE4-60A661117C66}" srcOrd="1" destOrd="0" presId="urn:microsoft.com/office/officeart/2005/8/layout/list1"/>
    <dgm:cxn modelId="{9DE6D86B-E43F-4DF6-822B-C0CF92A85D5F}" type="presParOf" srcId="{0EA09F67-4CB7-4C21-97BC-74E766EB25E5}" destId="{14FF415C-EDEC-46AE-B3A6-4C2F5A973EA5}" srcOrd="9" destOrd="0" presId="urn:microsoft.com/office/officeart/2005/8/layout/list1"/>
    <dgm:cxn modelId="{247FFFE6-F0EE-4C35-A767-E29762971EDB}" type="presParOf" srcId="{0EA09F67-4CB7-4C21-97BC-74E766EB25E5}" destId="{D33D53DC-1D97-4445-96E2-9A69C7D95497}" srcOrd="10" destOrd="0" presId="urn:microsoft.com/office/officeart/2005/8/layout/list1"/>
    <dgm:cxn modelId="{7664AD1A-ED09-4200-93D2-06354791ACE7}" type="presParOf" srcId="{0EA09F67-4CB7-4C21-97BC-74E766EB25E5}" destId="{51A86747-5B35-414E-B128-3549D8A423AF}" srcOrd="11" destOrd="0" presId="urn:microsoft.com/office/officeart/2005/8/layout/list1"/>
    <dgm:cxn modelId="{23DA8468-483E-4E84-83BE-2B345D765921}" type="presParOf" srcId="{0EA09F67-4CB7-4C21-97BC-74E766EB25E5}" destId="{66720516-1C7D-40F4-863F-C983CE1D3EE2}" srcOrd="12" destOrd="0" presId="urn:microsoft.com/office/officeart/2005/8/layout/list1"/>
    <dgm:cxn modelId="{EFE97BC9-2E3B-4841-B2A2-910BA1520722}" type="presParOf" srcId="{66720516-1C7D-40F4-863F-C983CE1D3EE2}" destId="{02D76A61-E750-4E39-B5D6-CCF4D4E707FA}" srcOrd="0" destOrd="0" presId="urn:microsoft.com/office/officeart/2005/8/layout/list1"/>
    <dgm:cxn modelId="{FED254BA-AF7B-434B-9D35-83AC32185638}" type="presParOf" srcId="{66720516-1C7D-40F4-863F-C983CE1D3EE2}" destId="{D1A6D0BE-75DA-481C-AC84-414EECE78A93}" srcOrd="1" destOrd="0" presId="urn:microsoft.com/office/officeart/2005/8/layout/list1"/>
    <dgm:cxn modelId="{BABF81B8-B513-446F-8E1A-C11C3910F984}" type="presParOf" srcId="{0EA09F67-4CB7-4C21-97BC-74E766EB25E5}" destId="{928866C5-2321-4988-8C1F-DD49FA75F99D}" srcOrd="13" destOrd="0" presId="urn:microsoft.com/office/officeart/2005/8/layout/list1"/>
    <dgm:cxn modelId="{193CDD74-F91B-4B6E-8224-B6A928B677D8}" type="presParOf" srcId="{0EA09F67-4CB7-4C21-97BC-74E766EB25E5}" destId="{9C6C0933-059A-45F8-A6C5-03FEBAE16254}" srcOrd="14" destOrd="0" presId="urn:microsoft.com/office/officeart/2005/8/layout/list1"/>
    <dgm:cxn modelId="{D33FFC0C-785E-45C6-BA99-23C3A825CD16}" type="presParOf" srcId="{0EA09F67-4CB7-4C21-97BC-74E766EB25E5}" destId="{FD9A68BA-7F3D-4EF5-87DD-708055E9C2F8}" srcOrd="15" destOrd="0" presId="urn:microsoft.com/office/officeart/2005/8/layout/list1"/>
    <dgm:cxn modelId="{D5B3D481-78D8-4242-8C47-79332B0EDA58}" type="presParOf" srcId="{0EA09F67-4CB7-4C21-97BC-74E766EB25E5}" destId="{ACE619A6-A17B-47D4-8BAC-BCE829FAAFB8}" srcOrd="16" destOrd="0" presId="urn:microsoft.com/office/officeart/2005/8/layout/list1"/>
    <dgm:cxn modelId="{EC08700D-A01E-42F3-8BB6-A86A7192FA11}" type="presParOf" srcId="{ACE619A6-A17B-47D4-8BAC-BCE829FAAFB8}" destId="{2F36D621-F42A-4811-92E3-4B248D6F7741}" srcOrd="0" destOrd="0" presId="urn:microsoft.com/office/officeart/2005/8/layout/list1"/>
    <dgm:cxn modelId="{4CDD45A4-E7C4-489D-8316-9537FC423B45}" type="presParOf" srcId="{ACE619A6-A17B-47D4-8BAC-BCE829FAAFB8}" destId="{C8B03719-5C74-494C-BB03-414FF0933243}" srcOrd="1" destOrd="0" presId="urn:microsoft.com/office/officeart/2005/8/layout/list1"/>
    <dgm:cxn modelId="{174547B8-D116-404A-8CFF-56F38A490408}" type="presParOf" srcId="{0EA09F67-4CB7-4C21-97BC-74E766EB25E5}" destId="{3AE97718-B2B4-4FF1-826C-0A261FAAC51B}" srcOrd="17" destOrd="0" presId="urn:microsoft.com/office/officeart/2005/8/layout/list1"/>
    <dgm:cxn modelId="{E0AD6CDE-2FF2-426D-B068-429B0D4DB5B2}" type="presParOf" srcId="{0EA09F67-4CB7-4C21-97BC-74E766EB25E5}" destId="{32981906-5567-4C67-B3A9-26DE4B32F8EA}" srcOrd="18" destOrd="0" presId="urn:microsoft.com/office/officeart/2005/8/layout/list1"/>
    <dgm:cxn modelId="{302D5846-5234-44FD-A480-ADBE57D66AD0}" type="presParOf" srcId="{0EA09F67-4CB7-4C21-97BC-74E766EB25E5}" destId="{E8177D12-0198-4FC8-99BD-2373AC5C5012}" srcOrd="19" destOrd="0" presId="urn:microsoft.com/office/officeart/2005/8/layout/list1"/>
    <dgm:cxn modelId="{567E74C3-EF71-4666-8E96-B43A86E7510A}" type="presParOf" srcId="{0EA09F67-4CB7-4C21-97BC-74E766EB25E5}" destId="{4EC9A840-608C-4483-B2B9-1B208FB4830B}" srcOrd="20" destOrd="0" presId="urn:microsoft.com/office/officeart/2005/8/layout/list1"/>
    <dgm:cxn modelId="{DC122C86-11F4-40EB-84ED-A6A0FCBCDDF3}" type="presParOf" srcId="{4EC9A840-608C-4483-B2B9-1B208FB4830B}" destId="{3628DAD1-E40C-4DAD-ADB6-35413013C09B}" srcOrd="0" destOrd="0" presId="urn:microsoft.com/office/officeart/2005/8/layout/list1"/>
    <dgm:cxn modelId="{703ABE39-D746-4278-846D-5F212D3624B6}" type="presParOf" srcId="{4EC9A840-608C-4483-B2B9-1B208FB4830B}" destId="{5E32F414-D2A3-4338-A48B-6B74E22BE7B0}" srcOrd="1" destOrd="0" presId="urn:microsoft.com/office/officeart/2005/8/layout/list1"/>
    <dgm:cxn modelId="{8EA7536F-2898-4CDB-9258-B3B7FEC35CEE}" type="presParOf" srcId="{0EA09F67-4CB7-4C21-97BC-74E766EB25E5}" destId="{39362E7A-CC6E-409A-9A6F-0479B03145B6}" srcOrd="21" destOrd="0" presId="urn:microsoft.com/office/officeart/2005/8/layout/list1"/>
    <dgm:cxn modelId="{3C43F635-5A5A-41AC-8353-0A51EFFF91B5}" type="presParOf" srcId="{0EA09F67-4CB7-4C21-97BC-74E766EB25E5}" destId="{158EF11B-B133-41B0-9FFA-78BF33E4678C}" srcOrd="22" destOrd="0" presId="urn:microsoft.com/office/officeart/2005/8/layout/list1"/>
    <dgm:cxn modelId="{C9934721-2E0E-4C67-8CD9-D69CB37A08BE}" type="presParOf" srcId="{0EA09F67-4CB7-4C21-97BC-74E766EB25E5}" destId="{7E3173C4-B24B-4D46-B346-661B48EDDB7B}" srcOrd="23" destOrd="0" presId="urn:microsoft.com/office/officeart/2005/8/layout/list1"/>
    <dgm:cxn modelId="{7AC69382-8D18-461E-9658-2287057B225A}" type="presParOf" srcId="{0EA09F67-4CB7-4C21-97BC-74E766EB25E5}" destId="{10A12EC2-E7DD-4B5B-948D-C512CEF05588}" srcOrd="24" destOrd="0" presId="urn:microsoft.com/office/officeart/2005/8/layout/list1"/>
    <dgm:cxn modelId="{755450BF-5D01-43D6-8217-112B365A9FDF}" type="presParOf" srcId="{10A12EC2-E7DD-4B5B-948D-C512CEF05588}" destId="{3CBF8FC2-BBDE-4A63-A675-0FC070EB5BF3}" srcOrd="0" destOrd="0" presId="urn:microsoft.com/office/officeart/2005/8/layout/list1"/>
    <dgm:cxn modelId="{CFF6838F-B717-4193-84BB-E60CD5014922}" type="presParOf" srcId="{10A12EC2-E7DD-4B5B-948D-C512CEF05588}" destId="{53D23DB0-AD6D-4C57-B957-F5731DE89D72}" srcOrd="1" destOrd="0" presId="urn:microsoft.com/office/officeart/2005/8/layout/list1"/>
    <dgm:cxn modelId="{46F7F3F9-FB21-4794-9D3A-503738101C95}" type="presParOf" srcId="{0EA09F67-4CB7-4C21-97BC-74E766EB25E5}" destId="{BB30F642-30F3-49A1-ACCD-495C7B480FEA}" srcOrd="25" destOrd="0" presId="urn:microsoft.com/office/officeart/2005/8/layout/list1"/>
    <dgm:cxn modelId="{05A8D04E-9041-434B-AE16-641831D57635}" type="presParOf" srcId="{0EA09F67-4CB7-4C21-97BC-74E766EB25E5}" destId="{A3205EDC-76A0-424C-B444-22D367D0AA9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39671D-49F6-4C42-B53A-76C5A8CB0242}" type="doc">
      <dgm:prSet loTypeId="urn:microsoft.com/office/officeart/2005/8/layout/hierarchy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793F4EC-0393-4AA2-9143-EFF67BF5E82E}">
      <dgm:prSet phldrT="[Текст]" custT="1"/>
      <dgm:spPr/>
      <dgm:t>
        <a:bodyPr/>
        <a:lstStyle/>
        <a:p>
          <a:pPr algn="ctr"/>
          <a:r>
            <a:rPr lang="uk-UA" sz="4400" b="1" i="1" dirty="0" smtClean="0"/>
            <a:t>Портфоліо</a:t>
          </a:r>
          <a:endParaRPr lang="ru-RU" sz="4400" b="1" i="1" dirty="0"/>
        </a:p>
      </dgm:t>
    </dgm:pt>
    <dgm:pt modelId="{1119C2BF-99B7-4BA6-BB8D-71A21FD47925}" type="parTrans" cxnId="{1513D062-2A3B-4598-B7EE-C02A0EEEF827}">
      <dgm:prSet/>
      <dgm:spPr/>
      <dgm:t>
        <a:bodyPr/>
        <a:lstStyle/>
        <a:p>
          <a:pPr algn="ctr"/>
          <a:endParaRPr lang="ru-RU" b="1" i="1"/>
        </a:p>
      </dgm:t>
    </dgm:pt>
    <dgm:pt modelId="{4D5BF171-F054-4EBD-8AA1-37E57805599B}" type="sibTrans" cxnId="{1513D062-2A3B-4598-B7EE-C02A0EEEF827}">
      <dgm:prSet/>
      <dgm:spPr/>
      <dgm:t>
        <a:bodyPr/>
        <a:lstStyle/>
        <a:p>
          <a:pPr algn="ctr"/>
          <a:endParaRPr lang="ru-RU" b="1" i="1"/>
        </a:p>
      </dgm:t>
    </dgm:pt>
    <dgm:pt modelId="{81554824-A9A3-4C8C-8F94-C3A657092C2A}">
      <dgm:prSet phldrT="[Текст]"/>
      <dgm:spPr/>
      <dgm:t>
        <a:bodyPr/>
        <a:lstStyle/>
        <a:p>
          <a:pPr algn="ctr"/>
          <a:r>
            <a:rPr lang="uk-UA" b="1" i="1" dirty="0" smtClean="0"/>
            <a:t>Електронне </a:t>
          </a:r>
          <a:endParaRPr lang="ru-RU" b="1" i="1" dirty="0"/>
        </a:p>
      </dgm:t>
    </dgm:pt>
    <dgm:pt modelId="{BF442932-6B60-4BA2-8293-2D5E5FC80F33}" type="parTrans" cxnId="{41DD4600-C4FC-4446-AFD9-57E5BF745CFC}">
      <dgm:prSet/>
      <dgm:spPr/>
      <dgm:t>
        <a:bodyPr/>
        <a:lstStyle/>
        <a:p>
          <a:pPr algn="ctr"/>
          <a:endParaRPr lang="ru-RU" b="1" i="1"/>
        </a:p>
      </dgm:t>
    </dgm:pt>
    <dgm:pt modelId="{B8526E2B-D16C-4828-B7B3-74898925EE82}" type="sibTrans" cxnId="{41DD4600-C4FC-4446-AFD9-57E5BF745CFC}">
      <dgm:prSet/>
      <dgm:spPr/>
      <dgm:t>
        <a:bodyPr/>
        <a:lstStyle/>
        <a:p>
          <a:pPr algn="ctr"/>
          <a:endParaRPr lang="ru-RU" b="1" i="1"/>
        </a:p>
      </dgm:t>
    </dgm:pt>
    <dgm:pt modelId="{698105A5-A2FE-4545-B51E-7F577923F4D1}">
      <dgm:prSet phldrT="[Текст]"/>
      <dgm:spPr/>
      <dgm:t>
        <a:bodyPr/>
        <a:lstStyle/>
        <a:p>
          <a:pPr algn="ctr"/>
          <a:r>
            <a:rPr lang="uk-UA" b="1" i="1" dirty="0" smtClean="0"/>
            <a:t>Паперове</a:t>
          </a:r>
          <a:endParaRPr lang="ru-RU" b="1" i="1" dirty="0"/>
        </a:p>
      </dgm:t>
    </dgm:pt>
    <dgm:pt modelId="{939300A6-821B-4882-8757-7083775CD218}" type="parTrans" cxnId="{82BC4786-6893-40DC-8B2B-7A14F144445E}">
      <dgm:prSet/>
      <dgm:spPr/>
      <dgm:t>
        <a:bodyPr/>
        <a:lstStyle/>
        <a:p>
          <a:pPr algn="ctr"/>
          <a:endParaRPr lang="ru-RU" b="1" i="1"/>
        </a:p>
      </dgm:t>
    </dgm:pt>
    <dgm:pt modelId="{74AC1436-1622-4854-B457-1D189DF22CAF}" type="sibTrans" cxnId="{82BC4786-6893-40DC-8B2B-7A14F144445E}">
      <dgm:prSet/>
      <dgm:spPr/>
      <dgm:t>
        <a:bodyPr/>
        <a:lstStyle/>
        <a:p>
          <a:pPr algn="ctr"/>
          <a:endParaRPr lang="ru-RU" b="1" i="1"/>
        </a:p>
      </dgm:t>
    </dgm:pt>
    <dgm:pt modelId="{8A4C3962-0781-40DB-BFF8-1D40A16BDCAC}">
      <dgm:prSet phldrT="[Текст]"/>
      <dgm:spPr/>
      <dgm:t>
        <a:bodyPr/>
        <a:lstStyle/>
        <a:p>
          <a:pPr algn="ctr"/>
          <a:r>
            <a:rPr lang="uk-UA" b="1" i="1" dirty="0" smtClean="0"/>
            <a:t>Створення сайту</a:t>
          </a:r>
          <a:endParaRPr lang="ru-RU" b="1" i="1" dirty="0"/>
        </a:p>
      </dgm:t>
    </dgm:pt>
    <dgm:pt modelId="{29670125-25EA-4AAC-BDFB-6CF6F9A3AADC}" type="sibTrans" cxnId="{1A787BE5-82D5-404A-B369-07FE9AC5B224}">
      <dgm:prSet/>
      <dgm:spPr/>
      <dgm:t>
        <a:bodyPr/>
        <a:lstStyle/>
        <a:p>
          <a:pPr algn="ctr"/>
          <a:endParaRPr lang="ru-RU" b="1" i="1"/>
        </a:p>
      </dgm:t>
    </dgm:pt>
    <dgm:pt modelId="{F7591272-177A-4345-8DD5-FBE5AA2438CB}" type="parTrans" cxnId="{1A787BE5-82D5-404A-B369-07FE9AC5B224}">
      <dgm:prSet/>
      <dgm:spPr/>
      <dgm:t>
        <a:bodyPr/>
        <a:lstStyle/>
        <a:p>
          <a:pPr algn="ctr"/>
          <a:endParaRPr lang="ru-RU" b="1" i="1"/>
        </a:p>
      </dgm:t>
    </dgm:pt>
    <dgm:pt modelId="{E7E24D20-2B41-4D7A-AE05-6740D399EB6F}">
      <dgm:prSet phldrT="[Текст]"/>
      <dgm:spPr/>
      <dgm:t>
        <a:bodyPr/>
        <a:lstStyle/>
        <a:p>
          <a:pPr algn="ctr"/>
          <a:r>
            <a:rPr lang="uk-UA" b="1" i="1" dirty="0" smtClean="0"/>
            <a:t>Створення електронної презентації</a:t>
          </a:r>
          <a:endParaRPr lang="ru-RU" b="1" i="1" dirty="0"/>
        </a:p>
      </dgm:t>
    </dgm:pt>
    <dgm:pt modelId="{E878DC43-7793-4110-9358-5A516C71C8B8}" type="sibTrans" cxnId="{5EA88DBD-AEB9-4C2D-8551-7C42E53D71F7}">
      <dgm:prSet/>
      <dgm:spPr/>
      <dgm:t>
        <a:bodyPr/>
        <a:lstStyle/>
        <a:p>
          <a:pPr algn="ctr"/>
          <a:endParaRPr lang="ru-RU" b="1" i="1"/>
        </a:p>
      </dgm:t>
    </dgm:pt>
    <dgm:pt modelId="{FE2A638F-0DFF-4437-B821-F2D07A319E9A}" type="parTrans" cxnId="{5EA88DBD-AEB9-4C2D-8551-7C42E53D71F7}">
      <dgm:prSet/>
      <dgm:spPr/>
      <dgm:t>
        <a:bodyPr/>
        <a:lstStyle/>
        <a:p>
          <a:pPr algn="ctr"/>
          <a:endParaRPr lang="ru-RU" b="1" i="1"/>
        </a:p>
      </dgm:t>
    </dgm:pt>
    <dgm:pt modelId="{E43B3188-52F8-470B-85F6-3544C6E71FFE}" type="pres">
      <dgm:prSet presAssocID="{D739671D-49F6-4C42-B53A-76C5A8CB02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ABE6C0-1260-42F8-9B8E-ED898A6DA7F5}" type="pres">
      <dgm:prSet presAssocID="{7793F4EC-0393-4AA2-9143-EFF67BF5E82E}" presName="hierRoot1" presStyleCnt="0"/>
      <dgm:spPr/>
    </dgm:pt>
    <dgm:pt modelId="{1854A35F-43DA-4544-A702-747A55C83417}" type="pres">
      <dgm:prSet presAssocID="{7793F4EC-0393-4AA2-9143-EFF67BF5E82E}" presName="composite" presStyleCnt="0"/>
      <dgm:spPr/>
    </dgm:pt>
    <dgm:pt modelId="{F6448E8E-C749-420F-8185-D947BDF6E215}" type="pres">
      <dgm:prSet presAssocID="{7793F4EC-0393-4AA2-9143-EFF67BF5E82E}" presName="background" presStyleLbl="node0" presStyleIdx="0" presStyleCnt="1"/>
      <dgm:spPr/>
    </dgm:pt>
    <dgm:pt modelId="{3DF3CEDD-B51E-4DAD-B379-3790162E7EAD}" type="pres">
      <dgm:prSet presAssocID="{7793F4EC-0393-4AA2-9143-EFF67BF5E82E}" presName="text" presStyleLbl="fgAcc0" presStyleIdx="0" presStyleCnt="1" custScaleX="152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E1E46F-2DC5-4CAA-A3EF-743560C02121}" type="pres">
      <dgm:prSet presAssocID="{7793F4EC-0393-4AA2-9143-EFF67BF5E82E}" presName="hierChild2" presStyleCnt="0"/>
      <dgm:spPr/>
    </dgm:pt>
    <dgm:pt modelId="{067A5A62-A1EE-4B1E-9507-410DA5CB477E}" type="pres">
      <dgm:prSet presAssocID="{BF442932-6B60-4BA2-8293-2D5E5FC80F3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F6E894B-7777-4E9B-AFDA-800389CACBBF}" type="pres">
      <dgm:prSet presAssocID="{81554824-A9A3-4C8C-8F94-C3A657092C2A}" presName="hierRoot2" presStyleCnt="0"/>
      <dgm:spPr/>
    </dgm:pt>
    <dgm:pt modelId="{788C9747-A35C-4E75-82AE-42A1B089AB00}" type="pres">
      <dgm:prSet presAssocID="{81554824-A9A3-4C8C-8F94-C3A657092C2A}" presName="composite2" presStyleCnt="0"/>
      <dgm:spPr/>
    </dgm:pt>
    <dgm:pt modelId="{EB8EC923-7CC8-492A-B163-FC7F37F6DD28}" type="pres">
      <dgm:prSet presAssocID="{81554824-A9A3-4C8C-8F94-C3A657092C2A}" presName="background2" presStyleLbl="node2" presStyleIdx="0" presStyleCnt="2"/>
      <dgm:spPr/>
    </dgm:pt>
    <dgm:pt modelId="{AFB1F1C9-E3EE-4474-989C-F4AD86830DED}" type="pres">
      <dgm:prSet presAssocID="{81554824-A9A3-4C8C-8F94-C3A657092C2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AA1B07-AF82-401A-86F2-294CAD20BE19}" type="pres">
      <dgm:prSet presAssocID="{81554824-A9A3-4C8C-8F94-C3A657092C2A}" presName="hierChild3" presStyleCnt="0"/>
      <dgm:spPr/>
    </dgm:pt>
    <dgm:pt modelId="{49BE030D-4C30-48EE-BA90-D5897257EB12}" type="pres">
      <dgm:prSet presAssocID="{FE2A638F-0DFF-4437-B821-F2D07A319E9A}" presName="Name17" presStyleLbl="parChTrans1D3" presStyleIdx="0" presStyleCnt="2"/>
      <dgm:spPr/>
      <dgm:t>
        <a:bodyPr/>
        <a:lstStyle/>
        <a:p>
          <a:endParaRPr lang="ru-RU"/>
        </a:p>
      </dgm:t>
    </dgm:pt>
    <dgm:pt modelId="{D6D577FB-5B3C-4474-953B-EBD5C98EB296}" type="pres">
      <dgm:prSet presAssocID="{E7E24D20-2B41-4D7A-AE05-6740D399EB6F}" presName="hierRoot3" presStyleCnt="0"/>
      <dgm:spPr/>
    </dgm:pt>
    <dgm:pt modelId="{E1E9BB92-9B68-4F06-969D-E04B93AB22EC}" type="pres">
      <dgm:prSet presAssocID="{E7E24D20-2B41-4D7A-AE05-6740D399EB6F}" presName="composite3" presStyleCnt="0"/>
      <dgm:spPr/>
    </dgm:pt>
    <dgm:pt modelId="{44601B08-3E3D-4C31-977C-0AAB89CFD448}" type="pres">
      <dgm:prSet presAssocID="{E7E24D20-2B41-4D7A-AE05-6740D399EB6F}" presName="background3" presStyleLbl="node3" presStyleIdx="0" presStyleCnt="2"/>
      <dgm:spPr/>
    </dgm:pt>
    <dgm:pt modelId="{969D219A-EA63-49E6-8143-D9ECABD6DDF1}" type="pres">
      <dgm:prSet presAssocID="{E7E24D20-2B41-4D7A-AE05-6740D399EB6F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CD81F9-CCE1-4EFB-AD40-1EF85D33D921}" type="pres">
      <dgm:prSet presAssocID="{E7E24D20-2B41-4D7A-AE05-6740D399EB6F}" presName="hierChild4" presStyleCnt="0"/>
      <dgm:spPr/>
    </dgm:pt>
    <dgm:pt modelId="{D088A999-9E92-4B4C-9AE8-A8FA64A4C0DC}" type="pres">
      <dgm:prSet presAssocID="{F7591272-177A-4345-8DD5-FBE5AA2438CB}" presName="Name17" presStyleLbl="parChTrans1D3" presStyleIdx="1" presStyleCnt="2"/>
      <dgm:spPr/>
      <dgm:t>
        <a:bodyPr/>
        <a:lstStyle/>
        <a:p>
          <a:endParaRPr lang="ru-RU"/>
        </a:p>
      </dgm:t>
    </dgm:pt>
    <dgm:pt modelId="{C8F1E653-B72D-46C6-914D-CBF821A7D169}" type="pres">
      <dgm:prSet presAssocID="{8A4C3962-0781-40DB-BFF8-1D40A16BDCAC}" presName="hierRoot3" presStyleCnt="0"/>
      <dgm:spPr/>
    </dgm:pt>
    <dgm:pt modelId="{1D894700-893A-45D1-B0D9-4D42DD2F526F}" type="pres">
      <dgm:prSet presAssocID="{8A4C3962-0781-40DB-BFF8-1D40A16BDCAC}" presName="composite3" presStyleCnt="0"/>
      <dgm:spPr/>
    </dgm:pt>
    <dgm:pt modelId="{B04D6BAF-193C-41EA-AAFE-DD278C8EDF65}" type="pres">
      <dgm:prSet presAssocID="{8A4C3962-0781-40DB-BFF8-1D40A16BDCAC}" presName="background3" presStyleLbl="node3" presStyleIdx="1" presStyleCnt="2"/>
      <dgm:spPr/>
    </dgm:pt>
    <dgm:pt modelId="{D3EA4767-840C-4818-8331-A57958351646}" type="pres">
      <dgm:prSet presAssocID="{8A4C3962-0781-40DB-BFF8-1D40A16BDCAC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D538CD-EC88-4C54-AB01-67D104F6AB5B}" type="pres">
      <dgm:prSet presAssocID="{8A4C3962-0781-40DB-BFF8-1D40A16BDCAC}" presName="hierChild4" presStyleCnt="0"/>
      <dgm:spPr/>
    </dgm:pt>
    <dgm:pt modelId="{93A96D6B-FC6E-450F-894B-430E44A0B2ED}" type="pres">
      <dgm:prSet presAssocID="{939300A6-821B-4882-8757-7083775CD21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44E5759-1270-4BF3-AB52-004E0578A3B9}" type="pres">
      <dgm:prSet presAssocID="{698105A5-A2FE-4545-B51E-7F577923F4D1}" presName="hierRoot2" presStyleCnt="0"/>
      <dgm:spPr/>
    </dgm:pt>
    <dgm:pt modelId="{77129497-158C-4650-8C75-9147DD9C5D55}" type="pres">
      <dgm:prSet presAssocID="{698105A5-A2FE-4545-B51E-7F577923F4D1}" presName="composite2" presStyleCnt="0"/>
      <dgm:spPr/>
    </dgm:pt>
    <dgm:pt modelId="{5C048925-ED45-4C22-9494-114F6C41D886}" type="pres">
      <dgm:prSet presAssocID="{698105A5-A2FE-4545-B51E-7F577923F4D1}" presName="background2" presStyleLbl="node2" presStyleIdx="1" presStyleCnt="2"/>
      <dgm:spPr/>
    </dgm:pt>
    <dgm:pt modelId="{88519070-223B-4F9D-8713-E13918B83793}" type="pres">
      <dgm:prSet presAssocID="{698105A5-A2FE-4545-B51E-7F577923F4D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1BEA55-1298-4E48-AB87-F8C1279B96BA}" type="pres">
      <dgm:prSet presAssocID="{698105A5-A2FE-4545-B51E-7F577923F4D1}" presName="hierChild3" presStyleCnt="0"/>
      <dgm:spPr/>
    </dgm:pt>
  </dgm:ptLst>
  <dgm:cxnLst>
    <dgm:cxn modelId="{2A7FA926-5F6E-4F55-BDAE-1BF4EB492E3E}" type="presOf" srcId="{8A4C3962-0781-40DB-BFF8-1D40A16BDCAC}" destId="{D3EA4767-840C-4818-8331-A57958351646}" srcOrd="0" destOrd="0" presId="urn:microsoft.com/office/officeart/2005/8/layout/hierarchy1"/>
    <dgm:cxn modelId="{82BC4786-6893-40DC-8B2B-7A14F144445E}" srcId="{7793F4EC-0393-4AA2-9143-EFF67BF5E82E}" destId="{698105A5-A2FE-4545-B51E-7F577923F4D1}" srcOrd="1" destOrd="0" parTransId="{939300A6-821B-4882-8757-7083775CD218}" sibTransId="{74AC1436-1622-4854-B457-1D189DF22CAF}"/>
    <dgm:cxn modelId="{CAD557A9-12DD-4DCD-80E4-CC247895C00F}" type="presOf" srcId="{D739671D-49F6-4C42-B53A-76C5A8CB0242}" destId="{E43B3188-52F8-470B-85F6-3544C6E71FFE}" srcOrd="0" destOrd="0" presId="urn:microsoft.com/office/officeart/2005/8/layout/hierarchy1"/>
    <dgm:cxn modelId="{41DD4600-C4FC-4446-AFD9-57E5BF745CFC}" srcId="{7793F4EC-0393-4AA2-9143-EFF67BF5E82E}" destId="{81554824-A9A3-4C8C-8F94-C3A657092C2A}" srcOrd="0" destOrd="0" parTransId="{BF442932-6B60-4BA2-8293-2D5E5FC80F33}" sibTransId="{B8526E2B-D16C-4828-B7B3-74898925EE82}"/>
    <dgm:cxn modelId="{29548564-3999-4652-A245-E62E6E8CA8FC}" type="presOf" srcId="{698105A5-A2FE-4545-B51E-7F577923F4D1}" destId="{88519070-223B-4F9D-8713-E13918B83793}" srcOrd="0" destOrd="0" presId="urn:microsoft.com/office/officeart/2005/8/layout/hierarchy1"/>
    <dgm:cxn modelId="{1513D062-2A3B-4598-B7EE-C02A0EEEF827}" srcId="{D739671D-49F6-4C42-B53A-76C5A8CB0242}" destId="{7793F4EC-0393-4AA2-9143-EFF67BF5E82E}" srcOrd="0" destOrd="0" parTransId="{1119C2BF-99B7-4BA6-BB8D-71A21FD47925}" sibTransId="{4D5BF171-F054-4EBD-8AA1-37E57805599B}"/>
    <dgm:cxn modelId="{5E2DDC2D-E938-4367-AF16-460D6C43186A}" type="presOf" srcId="{939300A6-821B-4882-8757-7083775CD218}" destId="{93A96D6B-FC6E-450F-894B-430E44A0B2ED}" srcOrd="0" destOrd="0" presId="urn:microsoft.com/office/officeart/2005/8/layout/hierarchy1"/>
    <dgm:cxn modelId="{D6ABCF32-B705-418C-B5C5-93E295DD9F9A}" type="presOf" srcId="{FE2A638F-0DFF-4437-B821-F2D07A319E9A}" destId="{49BE030D-4C30-48EE-BA90-D5897257EB12}" srcOrd="0" destOrd="0" presId="urn:microsoft.com/office/officeart/2005/8/layout/hierarchy1"/>
    <dgm:cxn modelId="{5594EC1C-6B5F-48EA-99E7-1E4B69ABE8F6}" type="presOf" srcId="{BF442932-6B60-4BA2-8293-2D5E5FC80F33}" destId="{067A5A62-A1EE-4B1E-9507-410DA5CB477E}" srcOrd="0" destOrd="0" presId="urn:microsoft.com/office/officeart/2005/8/layout/hierarchy1"/>
    <dgm:cxn modelId="{59AFAAFF-CAE5-4B2E-A017-E59F8FB18EDE}" type="presOf" srcId="{7793F4EC-0393-4AA2-9143-EFF67BF5E82E}" destId="{3DF3CEDD-B51E-4DAD-B379-3790162E7EAD}" srcOrd="0" destOrd="0" presId="urn:microsoft.com/office/officeart/2005/8/layout/hierarchy1"/>
    <dgm:cxn modelId="{F156831D-E7BA-4DC0-92DE-865856493A81}" type="presOf" srcId="{81554824-A9A3-4C8C-8F94-C3A657092C2A}" destId="{AFB1F1C9-E3EE-4474-989C-F4AD86830DED}" srcOrd="0" destOrd="0" presId="urn:microsoft.com/office/officeart/2005/8/layout/hierarchy1"/>
    <dgm:cxn modelId="{AA8D5C1B-9826-4DF0-B266-A5852B16B3D1}" type="presOf" srcId="{F7591272-177A-4345-8DD5-FBE5AA2438CB}" destId="{D088A999-9E92-4B4C-9AE8-A8FA64A4C0DC}" srcOrd="0" destOrd="0" presId="urn:microsoft.com/office/officeart/2005/8/layout/hierarchy1"/>
    <dgm:cxn modelId="{2EDCC2D6-989A-456E-901E-1D7D0862B27F}" type="presOf" srcId="{E7E24D20-2B41-4D7A-AE05-6740D399EB6F}" destId="{969D219A-EA63-49E6-8143-D9ECABD6DDF1}" srcOrd="0" destOrd="0" presId="urn:microsoft.com/office/officeart/2005/8/layout/hierarchy1"/>
    <dgm:cxn modelId="{1A787BE5-82D5-404A-B369-07FE9AC5B224}" srcId="{81554824-A9A3-4C8C-8F94-C3A657092C2A}" destId="{8A4C3962-0781-40DB-BFF8-1D40A16BDCAC}" srcOrd="1" destOrd="0" parTransId="{F7591272-177A-4345-8DD5-FBE5AA2438CB}" sibTransId="{29670125-25EA-4AAC-BDFB-6CF6F9A3AADC}"/>
    <dgm:cxn modelId="{5EA88DBD-AEB9-4C2D-8551-7C42E53D71F7}" srcId="{81554824-A9A3-4C8C-8F94-C3A657092C2A}" destId="{E7E24D20-2B41-4D7A-AE05-6740D399EB6F}" srcOrd="0" destOrd="0" parTransId="{FE2A638F-0DFF-4437-B821-F2D07A319E9A}" sibTransId="{E878DC43-7793-4110-9358-5A516C71C8B8}"/>
    <dgm:cxn modelId="{77A3A80A-2D76-4C6B-8473-773449F152FC}" type="presParOf" srcId="{E43B3188-52F8-470B-85F6-3544C6E71FFE}" destId="{9AABE6C0-1260-42F8-9B8E-ED898A6DA7F5}" srcOrd="0" destOrd="0" presId="urn:microsoft.com/office/officeart/2005/8/layout/hierarchy1"/>
    <dgm:cxn modelId="{32F8DB0F-F6C6-471D-B86F-8F8B3A1D3A7A}" type="presParOf" srcId="{9AABE6C0-1260-42F8-9B8E-ED898A6DA7F5}" destId="{1854A35F-43DA-4544-A702-747A55C83417}" srcOrd="0" destOrd="0" presId="urn:microsoft.com/office/officeart/2005/8/layout/hierarchy1"/>
    <dgm:cxn modelId="{557086E6-BD2C-4CCC-B0B2-597510672C0D}" type="presParOf" srcId="{1854A35F-43DA-4544-A702-747A55C83417}" destId="{F6448E8E-C749-420F-8185-D947BDF6E215}" srcOrd="0" destOrd="0" presId="urn:microsoft.com/office/officeart/2005/8/layout/hierarchy1"/>
    <dgm:cxn modelId="{13D44996-22D2-4C29-BDAF-A056A3A38F97}" type="presParOf" srcId="{1854A35F-43DA-4544-A702-747A55C83417}" destId="{3DF3CEDD-B51E-4DAD-B379-3790162E7EAD}" srcOrd="1" destOrd="0" presId="urn:microsoft.com/office/officeart/2005/8/layout/hierarchy1"/>
    <dgm:cxn modelId="{5F016FB7-7DD4-44D5-8011-62C5FAA4FC7D}" type="presParOf" srcId="{9AABE6C0-1260-42F8-9B8E-ED898A6DA7F5}" destId="{82E1E46F-2DC5-4CAA-A3EF-743560C02121}" srcOrd="1" destOrd="0" presId="urn:microsoft.com/office/officeart/2005/8/layout/hierarchy1"/>
    <dgm:cxn modelId="{144D0298-68BF-416D-8FC2-340A922B660D}" type="presParOf" srcId="{82E1E46F-2DC5-4CAA-A3EF-743560C02121}" destId="{067A5A62-A1EE-4B1E-9507-410DA5CB477E}" srcOrd="0" destOrd="0" presId="urn:microsoft.com/office/officeart/2005/8/layout/hierarchy1"/>
    <dgm:cxn modelId="{737C6228-6921-436F-B5B2-6AECFF702DC2}" type="presParOf" srcId="{82E1E46F-2DC5-4CAA-A3EF-743560C02121}" destId="{BF6E894B-7777-4E9B-AFDA-800389CACBBF}" srcOrd="1" destOrd="0" presId="urn:microsoft.com/office/officeart/2005/8/layout/hierarchy1"/>
    <dgm:cxn modelId="{8DE4A186-85C7-42B8-AC58-7B1F625073B5}" type="presParOf" srcId="{BF6E894B-7777-4E9B-AFDA-800389CACBBF}" destId="{788C9747-A35C-4E75-82AE-42A1B089AB00}" srcOrd="0" destOrd="0" presId="urn:microsoft.com/office/officeart/2005/8/layout/hierarchy1"/>
    <dgm:cxn modelId="{A36121B2-240D-4E52-8511-FC7B1ABC6A37}" type="presParOf" srcId="{788C9747-A35C-4E75-82AE-42A1B089AB00}" destId="{EB8EC923-7CC8-492A-B163-FC7F37F6DD28}" srcOrd="0" destOrd="0" presId="urn:microsoft.com/office/officeart/2005/8/layout/hierarchy1"/>
    <dgm:cxn modelId="{8B9292C4-A262-4C05-B029-3C7436517FFF}" type="presParOf" srcId="{788C9747-A35C-4E75-82AE-42A1B089AB00}" destId="{AFB1F1C9-E3EE-4474-989C-F4AD86830DED}" srcOrd="1" destOrd="0" presId="urn:microsoft.com/office/officeart/2005/8/layout/hierarchy1"/>
    <dgm:cxn modelId="{B33FC3EF-1E08-4D16-B2A1-92270E63C299}" type="presParOf" srcId="{BF6E894B-7777-4E9B-AFDA-800389CACBBF}" destId="{25AA1B07-AF82-401A-86F2-294CAD20BE19}" srcOrd="1" destOrd="0" presId="urn:microsoft.com/office/officeart/2005/8/layout/hierarchy1"/>
    <dgm:cxn modelId="{E8E236DF-CF9D-48C3-9F4C-806A89AEA560}" type="presParOf" srcId="{25AA1B07-AF82-401A-86F2-294CAD20BE19}" destId="{49BE030D-4C30-48EE-BA90-D5897257EB12}" srcOrd="0" destOrd="0" presId="urn:microsoft.com/office/officeart/2005/8/layout/hierarchy1"/>
    <dgm:cxn modelId="{33085370-6040-4099-959D-AB1F0BE6F6A0}" type="presParOf" srcId="{25AA1B07-AF82-401A-86F2-294CAD20BE19}" destId="{D6D577FB-5B3C-4474-953B-EBD5C98EB296}" srcOrd="1" destOrd="0" presId="urn:microsoft.com/office/officeart/2005/8/layout/hierarchy1"/>
    <dgm:cxn modelId="{1CD750DC-4098-4BE1-81F0-A0603FB41604}" type="presParOf" srcId="{D6D577FB-5B3C-4474-953B-EBD5C98EB296}" destId="{E1E9BB92-9B68-4F06-969D-E04B93AB22EC}" srcOrd="0" destOrd="0" presId="urn:microsoft.com/office/officeart/2005/8/layout/hierarchy1"/>
    <dgm:cxn modelId="{3F7E4BF2-1EE6-4FAD-A188-D538B7153E80}" type="presParOf" srcId="{E1E9BB92-9B68-4F06-969D-E04B93AB22EC}" destId="{44601B08-3E3D-4C31-977C-0AAB89CFD448}" srcOrd="0" destOrd="0" presId="urn:microsoft.com/office/officeart/2005/8/layout/hierarchy1"/>
    <dgm:cxn modelId="{C3E326FB-E3C6-4B03-AAA9-9FC0184D6FA6}" type="presParOf" srcId="{E1E9BB92-9B68-4F06-969D-E04B93AB22EC}" destId="{969D219A-EA63-49E6-8143-D9ECABD6DDF1}" srcOrd="1" destOrd="0" presId="urn:microsoft.com/office/officeart/2005/8/layout/hierarchy1"/>
    <dgm:cxn modelId="{E3BF3E96-5FED-4177-AE73-C987AB55A611}" type="presParOf" srcId="{D6D577FB-5B3C-4474-953B-EBD5C98EB296}" destId="{41CD81F9-CCE1-4EFB-AD40-1EF85D33D921}" srcOrd="1" destOrd="0" presId="urn:microsoft.com/office/officeart/2005/8/layout/hierarchy1"/>
    <dgm:cxn modelId="{77B9BC7A-A311-454B-89C5-742E4BEB4BC5}" type="presParOf" srcId="{25AA1B07-AF82-401A-86F2-294CAD20BE19}" destId="{D088A999-9E92-4B4C-9AE8-A8FA64A4C0DC}" srcOrd="2" destOrd="0" presId="urn:microsoft.com/office/officeart/2005/8/layout/hierarchy1"/>
    <dgm:cxn modelId="{712EADDE-56CA-466D-B9CA-57ABF1F4B564}" type="presParOf" srcId="{25AA1B07-AF82-401A-86F2-294CAD20BE19}" destId="{C8F1E653-B72D-46C6-914D-CBF821A7D169}" srcOrd="3" destOrd="0" presId="urn:microsoft.com/office/officeart/2005/8/layout/hierarchy1"/>
    <dgm:cxn modelId="{4BE78BD5-DFD5-4E77-AEA8-8FEE56186FA9}" type="presParOf" srcId="{C8F1E653-B72D-46C6-914D-CBF821A7D169}" destId="{1D894700-893A-45D1-B0D9-4D42DD2F526F}" srcOrd="0" destOrd="0" presId="urn:microsoft.com/office/officeart/2005/8/layout/hierarchy1"/>
    <dgm:cxn modelId="{25682167-5755-446B-B62D-F8A3D7EA146A}" type="presParOf" srcId="{1D894700-893A-45D1-B0D9-4D42DD2F526F}" destId="{B04D6BAF-193C-41EA-AAFE-DD278C8EDF65}" srcOrd="0" destOrd="0" presId="urn:microsoft.com/office/officeart/2005/8/layout/hierarchy1"/>
    <dgm:cxn modelId="{033D9923-B9A5-4D06-9520-71455CAF562A}" type="presParOf" srcId="{1D894700-893A-45D1-B0D9-4D42DD2F526F}" destId="{D3EA4767-840C-4818-8331-A57958351646}" srcOrd="1" destOrd="0" presId="urn:microsoft.com/office/officeart/2005/8/layout/hierarchy1"/>
    <dgm:cxn modelId="{632311B8-233B-41D2-B79E-C963668BC77D}" type="presParOf" srcId="{C8F1E653-B72D-46C6-914D-CBF821A7D169}" destId="{E6D538CD-EC88-4C54-AB01-67D104F6AB5B}" srcOrd="1" destOrd="0" presId="urn:microsoft.com/office/officeart/2005/8/layout/hierarchy1"/>
    <dgm:cxn modelId="{8DD9F94C-D50D-4CAE-9AE6-8C4D92976EF8}" type="presParOf" srcId="{82E1E46F-2DC5-4CAA-A3EF-743560C02121}" destId="{93A96D6B-FC6E-450F-894B-430E44A0B2ED}" srcOrd="2" destOrd="0" presId="urn:microsoft.com/office/officeart/2005/8/layout/hierarchy1"/>
    <dgm:cxn modelId="{186D88BC-5371-4884-A18A-0BA5815721C3}" type="presParOf" srcId="{82E1E46F-2DC5-4CAA-A3EF-743560C02121}" destId="{144E5759-1270-4BF3-AB52-004E0578A3B9}" srcOrd="3" destOrd="0" presId="urn:microsoft.com/office/officeart/2005/8/layout/hierarchy1"/>
    <dgm:cxn modelId="{DA1E1AB6-7A67-4327-B0C4-31DD5E13218B}" type="presParOf" srcId="{144E5759-1270-4BF3-AB52-004E0578A3B9}" destId="{77129497-158C-4650-8C75-9147DD9C5D55}" srcOrd="0" destOrd="0" presId="urn:microsoft.com/office/officeart/2005/8/layout/hierarchy1"/>
    <dgm:cxn modelId="{D6E251C4-C205-4ED8-8781-83FFC1B27320}" type="presParOf" srcId="{77129497-158C-4650-8C75-9147DD9C5D55}" destId="{5C048925-ED45-4C22-9494-114F6C41D886}" srcOrd="0" destOrd="0" presId="urn:microsoft.com/office/officeart/2005/8/layout/hierarchy1"/>
    <dgm:cxn modelId="{A3FA2FC4-C0EB-4370-BDDD-B314AEBEB0C4}" type="presParOf" srcId="{77129497-158C-4650-8C75-9147DD9C5D55}" destId="{88519070-223B-4F9D-8713-E13918B83793}" srcOrd="1" destOrd="0" presId="urn:microsoft.com/office/officeart/2005/8/layout/hierarchy1"/>
    <dgm:cxn modelId="{B8C0F885-7F76-4ECC-8F99-A9728234EEA6}" type="presParOf" srcId="{144E5759-1270-4BF3-AB52-004E0578A3B9}" destId="{351BEA55-1298-4E48-AB87-F8C1279B96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B4504B-0889-45D5-BB29-0B3397C4E228}" type="doc">
      <dgm:prSet loTypeId="urn:microsoft.com/office/officeart/2005/8/layout/vProcess5" loCatId="process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298DCC99-3936-4E84-92A3-D2BB5B04334E}">
      <dgm:prSet phldrT="[Текст]" custT="1"/>
      <dgm:spPr/>
      <dgm:t>
        <a:bodyPr/>
        <a:lstStyle/>
        <a:p>
          <a:pPr algn="ctr"/>
          <a:r>
            <a:rPr lang="uk-UA" sz="2800" b="1" i="1" dirty="0" smtClean="0"/>
            <a:t>Розділ І.</a:t>
          </a:r>
          <a:r>
            <a:rPr lang="uk-UA" sz="2800" i="1" dirty="0" smtClean="0"/>
            <a:t> Загальні відомості про вчителя</a:t>
          </a:r>
          <a:endParaRPr lang="ru-RU" sz="2800" i="1" dirty="0"/>
        </a:p>
      </dgm:t>
    </dgm:pt>
    <dgm:pt modelId="{E5360B4F-D7E8-40DA-A174-9F7AFF494729}" type="parTrans" cxnId="{998773FA-8633-4B7C-A33F-E13E37FF26D6}">
      <dgm:prSet/>
      <dgm:spPr/>
      <dgm:t>
        <a:bodyPr/>
        <a:lstStyle/>
        <a:p>
          <a:pPr algn="ctr"/>
          <a:endParaRPr lang="ru-RU" sz="2800" i="1"/>
        </a:p>
      </dgm:t>
    </dgm:pt>
    <dgm:pt modelId="{DF001FD1-D0DA-41BC-9A96-09B71DED6531}" type="sibTrans" cxnId="{998773FA-8633-4B7C-A33F-E13E37FF26D6}">
      <dgm:prSet custT="1"/>
      <dgm:spPr/>
      <dgm:t>
        <a:bodyPr/>
        <a:lstStyle/>
        <a:p>
          <a:pPr algn="ctr"/>
          <a:endParaRPr lang="ru-RU" sz="2800" i="1"/>
        </a:p>
      </dgm:t>
    </dgm:pt>
    <dgm:pt modelId="{17946630-F1F8-4408-8E4D-359C9DF0C839}">
      <dgm:prSet phldrT="[Текст]" custT="1"/>
      <dgm:spPr/>
      <dgm:t>
        <a:bodyPr/>
        <a:lstStyle/>
        <a:p>
          <a:pPr algn="ctr"/>
          <a:r>
            <a:rPr lang="uk-UA" sz="2800" b="1" i="1" dirty="0" smtClean="0"/>
            <a:t>Розділ ІІ.</a:t>
          </a:r>
          <a:r>
            <a:rPr lang="uk-UA" sz="2800" i="1" dirty="0" smtClean="0"/>
            <a:t> Науково-методична діяльність.</a:t>
          </a:r>
          <a:endParaRPr lang="ru-RU" sz="2800" i="1" dirty="0"/>
        </a:p>
      </dgm:t>
    </dgm:pt>
    <dgm:pt modelId="{C6DCEE11-8DC1-47C0-BE9C-70BFDCC2D996}" type="parTrans" cxnId="{0F87FEC3-5D30-4EE4-975B-6B5B19B7C329}">
      <dgm:prSet/>
      <dgm:spPr/>
      <dgm:t>
        <a:bodyPr/>
        <a:lstStyle/>
        <a:p>
          <a:pPr algn="ctr"/>
          <a:endParaRPr lang="ru-RU" sz="2800" i="1"/>
        </a:p>
      </dgm:t>
    </dgm:pt>
    <dgm:pt modelId="{1F4E49E5-001A-454F-8E56-DB599D802E09}" type="sibTrans" cxnId="{0F87FEC3-5D30-4EE4-975B-6B5B19B7C329}">
      <dgm:prSet custT="1"/>
      <dgm:spPr/>
      <dgm:t>
        <a:bodyPr/>
        <a:lstStyle/>
        <a:p>
          <a:pPr algn="ctr"/>
          <a:endParaRPr lang="ru-RU" sz="2800" i="1"/>
        </a:p>
      </dgm:t>
    </dgm:pt>
    <dgm:pt modelId="{61461D31-9D4A-4E54-87C0-552C43843E2D}">
      <dgm:prSet phldrT="[Текст]" custT="1"/>
      <dgm:spPr/>
      <dgm:t>
        <a:bodyPr/>
        <a:lstStyle/>
        <a:p>
          <a:pPr algn="ctr"/>
          <a:r>
            <a:rPr lang="uk-UA" sz="2800" b="1" i="1" dirty="0" smtClean="0"/>
            <a:t>Розділ ІІІ</a:t>
          </a:r>
          <a:r>
            <a:rPr lang="uk-UA" sz="2800" i="1" dirty="0" smtClean="0"/>
            <a:t>. Результати педагогічної діяльності</a:t>
          </a:r>
          <a:endParaRPr lang="ru-RU" sz="2800" i="1" dirty="0"/>
        </a:p>
      </dgm:t>
    </dgm:pt>
    <dgm:pt modelId="{97DAFE2A-9FEF-4C59-8ACE-62DFFF8236E1}" type="parTrans" cxnId="{4F635803-5D1E-4A1A-AD49-620B142672A2}">
      <dgm:prSet/>
      <dgm:spPr/>
      <dgm:t>
        <a:bodyPr/>
        <a:lstStyle/>
        <a:p>
          <a:pPr algn="ctr"/>
          <a:endParaRPr lang="ru-RU" sz="2800" i="1"/>
        </a:p>
      </dgm:t>
    </dgm:pt>
    <dgm:pt modelId="{5B96CB18-8001-48F6-BBA0-DA8F02EC2AB7}" type="sibTrans" cxnId="{4F635803-5D1E-4A1A-AD49-620B142672A2}">
      <dgm:prSet custT="1"/>
      <dgm:spPr/>
      <dgm:t>
        <a:bodyPr/>
        <a:lstStyle/>
        <a:p>
          <a:pPr algn="ctr"/>
          <a:endParaRPr lang="ru-RU" sz="2800" i="1"/>
        </a:p>
      </dgm:t>
    </dgm:pt>
    <dgm:pt modelId="{0A37FAFD-155C-4351-84D1-2FBE3C1217E5}">
      <dgm:prSet custT="1"/>
      <dgm:spPr/>
      <dgm:t>
        <a:bodyPr/>
        <a:lstStyle/>
        <a:p>
          <a:pPr algn="ctr"/>
          <a:r>
            <a:rPr lang="uk-UA" sz="2800" b="1" i="1" dirty="0" smtClean="0"/>
            <a:t>Розділ </a:t>
          </a:r>
          <a:r>
            <a:rPr lang="en-US" sz="2800" b="1" i="1" dirty="0" smtClean="0"/>
            <a:t>IV</a:t>
          </a:r>
          <a:r>
            <a:rPr lang="uk-UA" sz="2800" i="1" dirty="0" smtClean="0"/>
            <a:t>. Позакласна діяльність з предмета</a:t>
          </a:r>
          <a:endParaRPr lang="ru-RU" sz="2800" i="1" dirty="0"/>
        </a:p>
      </dgm:t>
    </dgm:pt>
    <dgm:pt modelId="{E3FB78DD-ABBC-4F3D-9C73-6488E0035239}" type="parTrans" cxnId="{6BA9BD3C-E937-4C38-B6A8-9B32C3C0D284}">
      <dgm:prSet/>
      <dgm:spPr/>
      <dgm:t>
        <a:bodyPr/>
        <a:lstStyle/>
        <a:p>
          <a:pPr algn="ctr"/>
          <a:endParaRPr lang="ru-RU" sz="2800" i="1"/>
        </a:p>
      </dgm:t>
    </dgm:pt>
    <dgm:pt modelId="{04E8203C-5C19-4BAA-94D8-8F39CBA0CA59}" type="sibTrans" cxnId="{6BA9BD3C-E937-4C38-B6A8-9B32C3C0D284}">
      <dgm:prSet custT="1"/>
      <dgm:spPr/>
      <dgm:t>
        <a:bodyPr/>
        <a:lstStyle/>
        <a:p>
          <a:pPr algn="ctr"/>
          <a:endParaRPr lang="ru-RU" sz="2800" i="1"/>
        </a:p>
      </dgm:t>
    </dgm:pt>
    <dgm:pt modelId="{2B6E014B-F4CD-4630-8CD8-2E6A83C8A999}">
      <dgm:prSet custT="1"/>
      <dgm:spPr/>
      <dgm:t>
        <a:bodyPr/>
        <a:lstStyle/>
        <a:p>
          <a:pPr algn="ctr"/>
          <a:r>
            <a:rPr lang="uk-UA" sz="2800" b="1" i="1" dirty="0" smtClean="0"/>
            <a:t>Розділ </a:t>
          </a:r>
          <a:r>
            <a:rPr lang="en-US" sz="2800" b="1" i="1" dirty="0" smtClean="0"/>
            <a:t>V</a:t>
          </a:r>
          <a:r>
            <a:rPr lang="uk-UA" sz="2800" b="1" i="1" dirty="0" smtClean="0"/>
            <a:t>.</a:t>
          </a:r>
          <a:r>
            <a:rPr lang="uk-UA" sz="2800" i="1" dirty="0" smtClean="0"/>
            <a:t> Навчально-матеріальна база</a:t>
          </a:r>
          <a:endParaRPr lang="ru-RU" sz="2800" i="1" dirty="0"/>
        </a:p>
      </dgm:t>
    </dgm:pt>
    <dgm:pt modelId="{BB031A83-EECE-4EEF-B55A-B761077DA4DF}" type="parTrans" cxnId="{58E0F7DB-B6B2-461C-ABDC-48BAA901F64C}">
      <dgm:prSet/>
      <dgm:spPr/>
      <dgm:t>
        <a:bodyPr/>
        <a:lstStyle/>
        <a:p>
          <a:pPr algn="ctr"/>
          <a:endParaRPr lang="ru-RU" sz="2800" i="1"/>
        </a:p>
      </dgm:t>
    </dgm:pt>
    <dgm:pt modelId="{768CFC09-5BEE-49E5-AD95-D4F2E3BA8670}" type="sibTrans" cxnId="{58E0F7DB-B6B2-461C-ABDC-48BAA901F64C}">
      <dgm:prSet/>
      <dgm:spPr/>
      <dgm:t>
        <a:bodyPr/>
        <a:lstStyle/>
        <a:p>
          <a:pPr algn="ctr"/>
          <a:endParaRPr lang="ru-RU" sz="2800" i="1"/>
        </a:p>
      </dgm:t>
    </dgm:pt>
    <dgm:pt modelId="{4345ABF3-0A25-4572-AEF1-826556E4C1BF}" type="pres">
      <dgm:prSet presAssocID="{7BB4504B-0889-45D5-BB29-0B3397C4E22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C12B1-C4E4-4FC1-8DA4-F31BDE849B07}" type="pres">
      <dgm:prSet presAssocID="{7BB4504B-0889-45D5-BB29-0B3397C4E228}" presName="dummyMaxCanvas" presStyleCnt="0">
        <dgm:presLayoutVars/>
      </dgm:prSet>
      <dgm:spPr/>
    </dgm:pt>
    <dgm:pt modelId="{EB729A85-9ED5-428D-93AE-83A50B6D0E5C}" type="pres">
      <dgm:prSet presAssocID="{7BB4504B-0889-45D5-BB29-0B3397C4E22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5BBC9-AC58-412F-86C0-8AEF67364468}" type="pres">
      <dgm:prSet presAssocID="{7BB4504B-0889-45D5-BB29-0B3397C4E22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70E80-095B-45D6-966B-E92A65A4E2F3}" type="pres">
      <dgm:prSet presAssocID="{7BB4504B-0889-45D5-BB29-0B3397C4E22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F1F53-3BD9-4BFD-9F7E-5631DB97D0FA}" type="pres">
      <dgm:prSet presAssocID="{7BB4504B-0889-45D5-BB29-0B3397C4E22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489A4-83D3-44EA-A70D-CFBB6A74C5FA}" type="pres">
      <dgm:prSet presAssocID="{7BB4504B-0889-45D5-BB29-0B3397C4E22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81B46-93C4-4280-9E67-539D6EE0A20E}" type="pres">
      <dgm:prSet presAssocID="{7BB4504B-0889-45D5-BB29-0B3397C4E22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6CCDD-9D49-4616-A424-095ACC4A5C3B}" type="pres">
      <dgm:prSet presAssocID="{7BB4504B-0889-45D5-BB29-0B3397C4E22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CB3D3-CA6F-4234-B2AB-8EAEC9E0076F}" type="pres">
      <dgm:prSet presAssocID="{7BB4504B-0889-45D5-BB29-0B3397C4E22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B96EC-6F7B-466B-94C8-F6B9F3A07A00}" type="pres">
      <dgm:prSet presAssocID="{7BB4504B-0889-45D5-BB29-0B3397C4E22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54C80-7C7B-4A27-8526-34086BC55847}" type="pres">
      <dgm:prSet presAssocID="{7BB4504B-0889-45D5-BB29-0B3397C4E22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82B8D-57EE-49FC-851B-0AA61C3DAB60}" type="pres">
      <dgm:prSet presAssocID="{7BB4504B-0889-45D5-BB29-0B3397C4E22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6EC2B-236C-48AA-B2DB-479ACDF7AFAE}" type="pres">
      <dgm:prSet presAssocID="{7BB4504B-0889-45D5-BB29-0B3397C4E22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C7BD8-D372-461E-8653-9F4B1941B7D4}" type="pres">
      <dgm:prSet presAssocID="{7BB4504B-0889-45D5-BB29-0B3397C4E22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9FC6A-DECD-4B6C-99A4-C0CBBBC14E85}" type="pres">
      <dgm:prSet presAssocID="{7BB4504B-0889-45D5-BB29-0B3397C4E22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259FE9-CB21-4401-865D-CB0C38672729}" type="presOf" srcId="{61461D31-9D4A-4E54-87C0-552C43843E2D}" destId="{C3A70E80-095B-45D6-966B-E92A65A4E2F3}" srcOrd="0" destOrd="0" presId="urn:microsoft.com/office/officeart/2005/8/layout/vProcess5"/>
    <dgm:cxn modelId="{58E0F7DB-B6B2-461C-ABDC-48BAA901F64C}" srcId="{7BB4504B-0889-45D5-BB29-0B3397C4E228}" destId="{2B6E014B-F4CD-4630-8CD8-2E6A83C8A999}" srcOrd="4" destOrd="0" parTransId="{BB031A83-EECE-4EEF-B55A-B761077DA4DF}" sibTransId="{768CFC09-5BEE-49E5-AD95-D4F2E3BA8670}"/>
    <dgm:cxn modelId="{BEAC74FA-A170-4B05-87F8-222EF986D6AA}" type="presOf" srcId="{1F4E49E5-001A-454F-8E56-DB599D802E09}" destId="{6276CCDD-9D49-4616-A424-095ACC4A5C3B}" srcOrd="0" destOrd="0" presId="urn:microsoft.com/office/officeart/2005/8/layout/vProcess5"/>
    <dgm:cxn modelId="{48BECA90-DA01-408D-A0A2-0E3410AA29E3}" type="presOf" srcId="{298DCC99-3936-4E84-92A3-D2BB5B04334E}" destId="{A2B54C80-7C7B-4A27-8526-34086BC55847}" srcOrd="1" destOrd="0" presId="urn:microsoft.com/office/officeart/2005/8/layout/vProcess5"/>
    <dgm:cxn modelId="{26EEC8C2-F887-4290-A01C-5FB483DBCC7F}" type="presOf" srcId="{DF001FD1-D0DA-41BC-9A96-09B71DED6531}" destId="{92A81B46-93C4-4280-9E67-539D6EE0A20E}" srcOrd="0" destOrd="0" presId="urn:microsoft.com/office/officeart/2005/8/layout/vProcess5"/>
    <dgm:cxn modelId="{A75D88AF-CAB0-4165-9F5A-548DFA7045F6}" type="presOf" srcId="{5B96CB18-8001-48F6-BBA0-DA8F02EC2AB7}" destId="{1F4CB3D3-CA6F-4234-B2AB-8EAEC9E0076F}" srcOrd="0" destOrd="0" presId="urn:microsoft.com/office/officeart/2005/8/layout/vProcess5"/>
    <dgm:cxn modelId="{85A49017-01D2-4E17-B061-C1C672E1DAF3}" type="presOf" srcId="{17946630-F1F8-4408-8E4D-359C9DF0C839}" destId="{C6682B8D-57EE-49FC-851B-0AA61C3DAB60}" srcOrd="1" destOrd="0" presId="urn:microsoft.com/office/officeart/2005/8/layout/vProcess5"/>
    <dgm:cxn modelId="{DA5AEA3F-27DE-4EF1-9D5B-CDA1BBF978CC}" type="presOf" srcId="{2B6E014B-F4CD-4630-8CD8-2E6A83C8A999}" destId="{6C99FC6A-DECD-4B6C-99A4-C0CBBBC14E85}" srcOrd="1" destOrd="0" presId="urn:microsoft.com/office/officeart/2005/8/layout/vProcess5"/>
    <dgm:cxn modelId="{6BA9BD3C-E937-4C38-B6A8-9B32C3C0D284}" srcId="{7BB4504B-0889-45D5-BB29-0B3397C4E228}" destId="{0A37FAFD-155C-4351-84D1-2FBE3C1217E5}" srcOrd="3" destOrd="0" parTransId="{E3FB78DD-ABBC-4F3D-9C73-6488E0035239}" sibTransId="{04E8203C-5C19-4BAA-94D8-8F39CBA0CA59}"/>
    <dgm:cxn modelId="{0BB02F3A-103E-412E-B69B-14C0CBBD24B2}" type="presOf" srcId="{298DCC99-3936-4E84-92A3-D2BB5B04334E}" destId="{EB729A85-9ED5-428D-93AE-83A50B6D0E5C}" srcOrd="0" destOrd="0" presId="urn:microsoft.com/office/officeart/2005/8/layout/vProcess5"/>
    <dgm:cxn modelId="{4F635803-5D1E-4A1A-AD49-620B142672A2}" srcId="{7BB4504B-0889-45D5-BB29-0B3397C4E228}" destId="{61461D31-9D4A-4E54-87C0-552C43843E2D}" srcOrd="2" destOrd="0" parTransId="{97DAFE2A-9FEF-4C59-8ACE-62DFFF8236E1}" sibTransId="{5B96CB18-8001-48F6-BBA0-DA8F02EC2AB7}"/>
    <dgm:cxn modelId="{0F87FEC3-5D30-4EE4-975B-6B5B19B7C329}" srcId="{7BB4504B-0889-45D5-BB29-0B3397C4E228}" destId="{17946630-F1F8-4408-8E4D-359C9DF0C839}" srcOrd="1" destOrd="0" parTransId="{C6DCEE11-8DC1-47C0-BE9C-70BFDCC2D996}" sibTransId="{1F4E49E5-001A-454F-8E56-DB599D802E09}"/>
    <dgm:cxn modelId="{837B48A3-AC4F-4AF7-9C17-8678AF399C86}" type="presOf" srcId="{61461D31-9D4A-4E54-87C0-552C43843E2D}" destId="{9146EC2B-236C-48AA-B2DB-479ACDF7AFAE}" srcOrd="1" destOrd="0" presId="urn:microsoft.com/office/officeart/2005/8/layout/vProcess5"/>
    <dgm:cxn modelId="{998773FA-8633-4B7C-A33F-E13E37FF26D6}" srcId="{7BB4504B-0889-45D5-BB29-0B3397C4E228}" destId="{298DCC99-3936-4E84-92A3-D2BB5B04334E}" srcOrd="0" destOrd="0" parTransId="{E5360B4F-D7E8-40DA-A174-9F7AFF494729}" sibTransId="{DF001FD1-D0DA-41BC-9A96-09B71DED6531}"/>
    <dgm:cxn modelId="{EBAC876E-7AFC-4EB3-B41F-26BCDE4BBDEE}" type="presOf" srcId="{17946630-F1F8-4408-8E4D-359C9DF0C839}" destId="{4F65BBC9-AC58-412F-86C0-8AEF67364468}" srcOrd="0" destOrd="0" presId="urn:microsoft.com/office/officeart/2005/8/layout/vProcess5"/>
    <dgm:cxn modelId="{7872A52E-9862-4972-8264-0016AA8A9F46}" type="presOf" srcId="{0A37FAFD-155C-4351-84D1-2FBE3C1217E5}" destId="{A14F1F53-3BD9-4BFD-9F7E-5631DB97D0FA}" srcOrd="0" destOrd="0" presId="urn:microsoft.com/office/officeart/2005/8/layout/vProcess5"/>
    <dgm:cxn modelId="{B4CCCB74-846A-4C8E-809C-CC314AC4D886}" type="presOf" srcId="{04E8203C-5C19-4BAA-94D8-8F39CBA0CA59}" destId="{85FB96EC-6F7B-466B-94C8-F6B9F3A07A00}" srcOrd="0" destOrd="0" presId="urn:microsoft.com/office/officeart/2005/8/layout/vProcess5"/>
    <dgm:cxn modelId="{B9B99834-5543-407D-8649-1F34C4873DA1}" type="presOf" srcId="{2B6E014B-F4CD-4630-8CD8-2E6A83C8A999}" destId="{BF2489A4-83D3-44EA-A70D-CFBB6A74C5FA}" srcOrd="0" destOrd="0" presId="urn:microsoft.com/office/officeart/2005/8/layout/vProcess5"/>
    <dgm:cxn modelId="{53422784-7503-465E-866C-FCD23A49C4AE}" type="presOf" srcId="{7BB4504B-0889-45D5-BB29-0B3397C4E228}" destId="{4345ABF3-0A25-4572-AEF1-826556E4C1BF}" srcOrd="0" destOrd="0" presId="urn:microsoft.com/office/officeart/2005/8/layout/vProcess5"/>
    <dgm:cxn modelId="{5B3122D4-FBED-42F4-B39B-0598D663F6D7}" type="presOf" srcId="{0A37FAFD-155C-4351-84D1-2FBE3C1217E5}" destId="{F0EC7BD8-D372-461E-8653-9F4B1941B7D4}" srcOrd="1" destOrd="0" presId="urn:microsoft.com/office/officeart/2005/8/layout/vProcess5"/>
    <dgm:cxn modelId="{AFFC8EFA-61D0-4627-8922-F05DF1D9318C}" type="presParOf" srcId="{4345ABF3-0A25-4572-AEF1-826556E4C1BF}" destId="{60BC12B1-C4E4-4FC1-8DA4-F31BDE849B07}" srcOrd="0" destOrd="0" presId="urn:microsoft.com/office/officeart/2005/8/layout/vProcess5"/>
    <dgm:cxn modelId="{96F3B80F-7338-4774-A7F7-F700237FA04E}" type="presParOf" srcId="{4345ABF3-0A25-4572-AEF1-826556E4C1BF}" destId="{EB729A85-9ED5-428D-93AE-83A50B6D0E5C}" srcOrd="1" destOrd="0" presId="urn:microsoft.com/office/officeart/2005/8/layout/vProcess5"/>
    <dgm:cxn modelId="{F915E9B9-AC1B-4DC4-BD80-D550CFEAFA8A}" type="presParOf" srcId="{4345ABF3-0A25-4572-AEF1-826556E4C1BF}" destId="{4F65BBC9-AC58-412F-86C0-8AEF67364468}" srcOrd="2" destOrd="0" presId="urn:microsoft.com/office/officeart/2005/8/layout/vProcess5"/>
    <dgm:cxn modelId="{821B1B32-59E1-4E9F-8707-9C045F217B89}" type="presParOf" srcId="{4345ABF3-0A25-4572-AEF1-826556E4C1BF}" destId="{C3A70E80-095B-45D6-966B-E92A65A4E2F3}" srcOrd="3" destOrd="0" presId="urn:microsoft.com/office/officeart/2005/8/layout/vProcess5"/>
    <dgm:cxn modelId="{854DB6FB-CBC3-4CDF-9C65-6571A9732DBF}" type="presParOf" srcId="{4345ABF3-0A25-4572-AEF1-826556E4C1BF}" destId="{A14F1F53-3BD9-4BFD-9F7E-5631DB97D0FA}" srcOrd="4" destOrd="0" presId="urn:microsoft.com/office/officeart/2005/8/layout/vProcess5"/>
    <dgm:cxn modelId="{1D918E5D-0D3E-489E-BFD2-1488E23E5361}" type="presParOf" srcId="{4345ABF3-0A25-4572-AEF1-826556E4C1BF}" destId="{BF2489A4-83D3-44EA-A70D-CFBB6A74C5FA}" srcOrd="5" destOrd="0" presId="urn:microsoft.com/office/officeart/2005/8/layout/vProcess5"/>
    <dgm:cxn modelId="{482EAC03-DEFB-4153-8935-21F0F0296231}" type="presParOf" srcId="{4345ABF3-0A25-4572-AEF1-826556E4C1BF}" destId="{92A81B46-93C4-4280-9E67-539D6EE0A20E}" srcOrd="6" destOrd="0" presId="urn:microsoft.com/office/officeart/2005/8/layout/vProcess5"/>
    <dgm:cxn modelId="{37E0E3D2-47CF-4887-B816-68FF608455A8}" type="presParOf" srcId="{4345ABF3-0A25-4572-AEF1-826556E4C1BF}" destId="{6276CCDD-9D49-4616-A424-095ACC4A5C3B}" srcOrd="7" destOrd="0" presId="urn:microsoft.com/office/officeart/2005/8/layout/vProcess5"/>
    <dgm:cxn modelId="{35D45A36-DE67-405E-AD0C-556B1400ADB7}" type="presParOf" srcId="{4345ABF3-0A25-4572-AEF1-826556E4C1BF}" destId="{1F4CB3D3-CA6F-4234-B2AB-8EAEC9E0076F}" srcOrd="8" destOrd="0" presId="urn:microsoft.com/office/officeart/2005/8/layout/vProcess5"/>
    <dgm:cxn modelId="{BB249627-301A-401B-B3B6-A502363E410D}" type="presParOf" srcId="{4345ABF3-0A25-4572-AEF1-826556E4C1BF}" destId="{85FB96EC-6F7B-466B-94C8-F6B9F3A07A00}" srcOrd="9" destOrd="0" presId="urn:microsoft.com/office/officeart/2005/8/layout/vProcess5"/>
    <dgm:cxn modelId="{13CEDB33-A2FC-4547-A785-442D2BB8ABA6}" type="presParOf" srcId="{4345ABF3-0A25-4572-AEF1-826556E4C1BF}" destId="{A2B54C80-7C7B-4A27-8526-34086BC55847}" srcOrd="10" destOrd="0" presId="urn:microsoft.com/office/officeart/2005/8/layout/vProcess5"/>
    <dgm:cxn modelId="{A9AB9BCE-E0B3-4A0F-8165-B0263DEBCDA5}" type="presParOf" srcId="{4345ABF3-0A25-4572-AEF1-826556E4C1BF}" destId="{C6682B8D-57EE-49FC-851B-0AA61C3DAB60}" srcOrd="11" destOrd="0" presId="urn:microsoft.com/office/officeart/2005/8/layout/vProcess5"/>
    <dgm:cxn modelId="{7890C6B9-EA00-4D89-AC3C-68BC347DD661}" type="presParOf" srcId="{4345ABF3-0A25-4572-AEF1-826556E4C1BF}" destId="{9146EC2B-236C-48AA-B2DB-479ACDF7AFAE}" srcOrd="12" destOrd="0" presId="urn:microsoft.com/office/officeart/2005/8/layout/vProcess5"/>
    <dgm:cxn modelId="{5535CA4B-92E4-43D8-9929-F182846C8369}" type="presParOf" srcId="{4345ABF3-0A25-4572-AEF1-826556E4C1BF}" destId="{F0EC7BD8-D372-461E-8653-9F4B1941B7D4}" srcOrd="13" destOrd="0" presId="urn:microsoft.com/office/officeart/2005/8/layout/vProcess5"/>
    <dgm:cxn modelId="{22FD6C1F-8040-4A8F-83D4-105FEE2F50DC}" type="presParOf" srcId="{4345ABF3-0A25-4572-AEF1-826556E4C1BF}" destId="{6C99FC6A-DECD-4B6C-99A4-C0CBBBC14E8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5C927-1174-4A8A-8EF5-EC2111778B7C}">
      <dsp:nvSpPr>
        <dsp:cNvPr id="0" name=""/>
        <dsp:cNvSpPr/>
      </dsp:nvSpPr>
      <dsp:spPr>
        <a:xfrm>
          <a:off x="2301877" y="-142877"/>
          <a:ext cx="3359523" cy="1534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Портфоліо</a:t>
          </a:r>
          <a:endParaRPr lang="ru-RU" sz="4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46834" y="-97920"/>
        <a:ext cx="3269609" cy="1445026"/>
      </dsp:txXfrm>
    </dsp:sp>
    <dsp:sp modelId="{DEA527E1-984C-486D-AA77-BC24E4677CC0}">
      <dsp:nvSpPr>
        <dsp:cNvPr id="0" name=""/>
        <dsp:cNvSpPr/>
      </dsp:nvSpPr>
      <dsp:spPr>
        <a:xfrm rot="3151808">
          <a:off x="5050828" y="1586671"/>
          <a:ext cx="873217" cy="53722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211997" y="1694117"/>
        <a:ext cx="550879" cy="322337"/>
      </dsp:txXfrm>
    </dsp:sp>
    <dsp:sp modelId="{E047DF40-3C7C-446D-82C3-B1A9CC0081BC}">
      <dsp:nvSpPr>
        <dsp:cNvPr id="0" name=""/>
        <dsp:cNvSpPr/>
      </dsp:nvSpPr>
      <dsp:spPr>
        <a:xfrm>
          <a:off x="5018363" y="2357469"/>
          <a:ext cx="3212752" cy="3430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Досьє </a:t>
          </a:r>
          <a:endParaRPr lang="uk-UA" sz="2400" b="1" i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 smtClean="0"/>
            <a:t>(тобто сукупність документів, які формують уявлення про здобутки у професійній діяльності цієї особистості). </a:t>
          </a:r>
          <a:endParaRPr lang="ru-RU" sz="2400" i="1" kern="1200" dirty="0"/>
        </a:p>
      </dsp:txBody>
      <dsp:txXfrm>
        <a:off x="5112461" y="2451567"/>
        <a:ext cx="3024556" cy="3242671"/>
      </dsp:txXfrm>
    </dsp:sp>
    <dsp:sp modelId="{1F8884E6-C83C-4C65-AD39-971EAF870C23}">
      <dsp:nvSpPr>
        <dsp:cNvPr id="0" name=""/>
        <dsp:cNvSpPr/>
      </dsp:nvSpPr>
      <dsp:spPr>
        <a:xfrm rot="10789460">
          <a:off x="3424462" y="3812006"/>
          <a:ext cx="1366228" cy="53722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3585631" y="3919452"/>
        <a:ext cx="1043890" cy="322337"/>
      </dsp:txXfrm>
    </dsp:sp>
    <dsp:sp modelId="{2440DF5E-45BA-4B17-9696-2B3F73DF7B9C}">
      <dsp:nvSpPr>
        <dsp:cNvPr id="0" name=""/>
        <dsp:cNvSpPr/>
      </dsp:nvSpPr>
      <dsp:spPr>
        <a:xfrm>
          <a:off x="-87184" y="2286013"/>
          <a:ext cx="3283974" cy="3604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/>
            <a:t>Візитна картка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i="1" kern="1200" dirty="0" smtClean="0"/>
            <a:t>(тобто, інформація, яка дає уявлення про особу,  і в широкому сенсі - людину як особистість); </a:t>
          </a:r>
          <a:endParaRPr lang="ru-RU" sz="2300" i="1" kern="1200" dirty="0"/>
        </a:p>
      </dsp:txBody>
      <dsp:txXfrm>
        <a:off x="9000" y="2382197"/>
        <a:ext cx="3091606" cy="3412500"/>
      </dsp:txXfrm>
    </dsp:sp>
    <dsp:sp modelId="{F2CB6F22-4096-464A-BDCA-87A9F47EA84D}">
      <dsp:nvSpPr>
        <dsp:cNvPr id="0" name=""/>
        <dsp:cNvSpPr/>
      </dsp:nvSpPr>
      <dsp:spPr>
        <a:xfrm rot="18300945">
          <a:off x="2234244" y="1588447"/>
          <a:ext cx="873217" cy="53722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395413" y="1695893"/>
        <a:ext cx="550879" cy="322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5E14B-09E4-4E2B-B627-063AF571B73C}">
      <dsp:nvSpPr>
        <dsp:cNvPr id="0" name=""/>
        <dsp:cNvSpPr/>
      </dsp:nvSpPr>
      <dsp:spPr>
        <a:xfrm>
          <a:off x="0" y="0"/>
          <a:ext cx="4900634" cy="490063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43C143-FE58-4BC7-80CD-E3279FAD6131}">
      <dsp:nvSpPr>
        <dsp:cNvPr id="0" name=""/>
        <dsp:cNvSpPr/>
      </dsp:nvSpPr>
      <dsp:spPr>
        <a:xfrm>
          <a:off x="2450317" y="0"/>
          <a:ext cx="5779283" cy="49006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0070C0"/>
              </a:solidFill>
            </a:rPr>
            <a:t>дослідницьку культуру </a:t>
          </a:r>
          <a:endParaRPr lang="ru-RU" sz="2400" b="1" i="1" kern="1200" dirty="0">
            <a:solidFill>
              <a:srgbClr val="0070C0"/>
            </a:solidFill>
          </a:endParaRPr>
        </a:p>
      </dsp:txBody>
      <dsp:txXfrm>
        <a:off x="2450317" y="0"/>
        <a:ext cx="5779283" cy="1470193"/>
      </dsp:txXfrm>
    </dsp:sp>
    <dsp:sp modelId="{E12DDB28-E485-4CA0-9C21-5C65A3809682}">
      <dsp:nvSpPr>
        <dsp:cNvPr id="0" name=""/>
        <dsp:cNvSpPr/>
      </dsp:nvSpPr>
      <dsp:spPr>
        <a:xfrm>
          <a:off x="857612" y="1470193"/>
          <a:ext cx="3185408" cy="318540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F71BF5-8462-46A9-AE73-8B9ACDEEC796}">
      <dsp:nvSpPr>
        <dsp:cNvPr id="0" name=""/>
        <dsp:cNvSpPr/>
      </dsp:nvSpPr>
      <dsp:spPr>
        <a:xfrm>
          <a:off x="2450317" y="1403920"/>
          <a:ext cx="5779283" cy="33179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7030A0"/>
              </a:solidFill>
            </a:rPr>
            <a:t>особистісну, соціальну й професійну компетентність – уміння самостійно здобувати, аналізувати й ефективно використовувати інформац</a:t>
          </a:r>
          <a:r>
            <a:rPr lang="uk-UA" sz="2400" b="1" i="1" kern="1200" dirty="0" smtClean="0"/>
            <a:t>ію</a:t>
          </a:r>
          <a:endParaRPr lang="ru-RU" sz="2400" b="1" i="1" kern="1200" dirty="0"/>
        </a:p>
      </dsp:txBody>
      <dsp:txXfrm>
        <a:off x="2450317" y="1403920"/>
        <a:ext cx="5779283" cy="1531363"/>
      </dsp:txXfrm>
    </dsp:sp>
    <dsp:sp modelId="{F305B6AE-C82E-4BB1-A3EE-C53092D18816}">
      <dsp:nvSpPr>
        <dsp:cNvPr id="0" name=""/>
        <dsp:cNvSpPr/>
      </dsp:nvSpPr>
      <dsp:spPr>
        <a:xfrm>
          <a:off x="1715222" y="2940381"/>
          <a:ext cx="1470188" cy="147018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A14267-F63F-4BCB-9467-6B9A809B2F62}">
      <dsp:nvSpPr>
        <dsp:cNvPr id="0" name=""/>
        <dsp:cNvSpPr/>
      </dsp:nvSpPr>
      <dsp:spPr>
        <a:xfrm>
          <a:off x="2450317" y="2940381"/>
          <a:ext cx="5779283" cy="14701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002060"/>
              </a:solidFill>
            </a:rPr>
            <a:t>уміння раціонально працювати у світі, що постійно змінюється</a:t>
          </a:r>
        </a:p>
      </dsp:txBody>
      <dsp:txXfrm>
        <a:off x="2450317" y="2940381"/>
        <a:ext cx="5779283" cy="14701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1DD76-74C1-461A-8D20-745A14BA3E58}">
      <dsp:nvSpPr>
        <dsp:cNvPr id="0" name=""/>
        <dsp:cNvSpPr/>
      </dsp:nvSpPr>
      <dsp:spPr>
        <a:xfrm>
          <a:off x="0" y="383969"/>
          <a:ext cx="871543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DF8B9B-183C-4603-8D53-E479D72E33CB}">
      <dsp:nvSpPr>
        <dsp:cNvPr id="0" name=""/>
        <dsp:cNvSpPr/>
      </dsp:nvSpPr>
      <dsp:spPr>
        <a:xfrm>
          <a:off x="435771" y="103983"/>
          <a:ext cx="7958195" cy="501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smtClean="0"/>
            <a:t>сприяти розширенню методичного діапазону навчального закладу;</a:t>
          </a:r>
          <a:endParaRPr lang="ru-RU" sz="2000" b="1" i="1" kern="1200"/>
        </a:p>
      </dsp:txBody>
      <dsp:txXfrm>
        <a:off x="460269" y="128481"/>
        <a:ext cx="7909199" cy="452844"/>
      </dsp:txXfrm>
    </dsp:sp>
    <dsp:sp modelId="{6854AA4B-CA9A-4B23-BD9D-D62B7C4C5D3E}">
      <dsp:nvSpPr>
        <dsp:cNvPr id="0" name=""/>
        <dsp:cNvSpPr/>
      </dsp:nvSpPr>
      <dsp:spPr>
        <a:xfrm>
          <a:off x="0" y="1155089"/>
          <a:ext cx="871543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91E58F-E0D0-44C7-ADE2-AFE4C34ADAD7}">
      <dsp:nvSpPr>
        <dsp:cNvPr id="0" name=""/>
        <dsp:cNvSpPr/>
      </dsp:nvSpPr>
      <dsp:spPr>
        <a:xfrm>
          <a:off x="435771" y="904169"/>
          <a:ext cx="7959415" cy="501840"/>
        </a:xfrm>
        <a:prstGeom prst="roundRect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/>
            <a:t>створити можливість гідного представлення колегам свого досвіду;</a:t>
          </a:r>
          <a:endParaRPr lang="ru-RU" sz="2000" b="1" i="1" kern="1200" dirty="0"/>
        </a:p>
      </dsp:txBody>
      <dsp:txXfrm>
        <a:off x="460269" y="928667"/>
        <a:ext cx="7910419" cy="452844"/>
      </dsp:txXfrm>
    </dsp:sp>
    <dsp:sp modelId="{D33D53DC-1D97-4445-96E2-9A69C7D95497}">
      <dsp:nvSpPr>
        <dsp:cNvPr id="0" name=""/>
        <dsp:cNvSpPr/>
      </dsp:nvSpPr>
      <dsp:spPr>
        <a:xfrm>
          <a:off x="0" y="1926209"/>
          <a:ext cx="871543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74004F-6544-44CB-ACE4-60A661117C66}">
      <dsp:nvSpPr>
        <dsp:cNvPr id="0" name=""/>
        <dsp:cNvSpPr/>
      </dsp:nvSpPr>
      <dsp:spPr>
        <a:xfrm>
          <a:off x="428629" y="1712737"/>
          <a:ext cx="7958195" cy="501840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smtClean="0"/>
            <a:t>систематизувати створені ним навчальні матеріали та інші  доробки;</a:t>
          </a:r>
          <a:endParaRPr lang="ru-RU" sz="2000" b="1" i="1" kern="1200"/>
        </a:p>
      </dsp:txBody>
      <dsp:txXfrm>
        <a:off x="453127" y="1737235"/>
        <a:ext cx="7909199" cy="452844"/>
      </dsp:txXfrm>
    </dsp:sp>
    <dsp:sp modelId="{9C6C0933-059A-45F8-A6C5-03FEBAE16254}">
      <dsp:nvSpPr>
        <dsp:cNvPr id="0" name=""/>
        <dsp:cNvSpPr/>
      </dsp:nvSpPr>
      <dsp:spPr>
        <a:xfrm>
          <a:off x="0" y="2697330"/>
          <a:ext cx="871543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A6D0BE-75DA-481C-AC84-414EECE78A93}">
      <dsp:nvSpPr>
        <dsp:cNvPr id="0" name=""/>
        <dsp:cNvSpPr/>
      </dsp:nvSpPr>
      <dsp:spPr>
        <a:xfrm>
          <a:off x="435771" y="2446410"/>
          <a:ext cx="7958195" cy="50184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smtClean="0"/>
            <a:t>простежити еволюцію своєї професійної педагогічної діяльності;</a:t>
          </a:r>
          <a:endParaRPr lang="ru-RU" sz="2000" b="1" i="1" kern="1200"/>
        </a:p>
      </dsp:txBody>
      <dsp:txXfrm>
        <a:off x="460269" y="2470908"/>
        <a:ext cx="7909199" cy="452844"/>
      </dsp:txXfrm>
    </dsp:sp>
    <dsp:sp modelId="{32981906-5567-4C67-B3A9-26DE4B32F8EA}">
      <dsp:nvSpPr>
        <dsp:cNvPr id="0" name=""/>
        <dsp:cNvSpPr/>
      </dsp:nvSpPr>
      <dsp:spPr>
        <a:xfrm>
          <a:off x="0" y="3468450"/>
          <a:ext cx="871543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B03719-5C74-494C-BB03-414FF0933243}">
      <dsp:nvSpPr>
        <dsp:cNvPr id="0" name=""/>
        <dsp:cNvSpPr/>
      </dsp:nvSpPr>
      <dsp:spPr>
        <a:xfrm>
          <a:off x="435771" y="3217530"/>
          <a:ext cx="7959415" cy="501840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smtClean="0"/>
            <a:t>підвищити рівень професійної конкурентоспроможності;</a:t>
          </a:r>
          <a:endParaRPr lang="ru-RU" sz="2000" b="1" i="1" kern="1200"/>
        </a:p>
      </dsp:txBody>
      <dsp:txXfrm>
        <a:off x="460269" y="3242028"/>
        <a:ext cx="7910419" cy="452844"/>
      </dsp:txXfrm>
    </dsp:sp>
    <dsp:sp modelId="{158EF11B-B133-41B0-9FFA-78BF33E4678C}">
      <dsp:nvSpPr>
        <dsp:cNvPr id="0" name=""/>
        <dsp:cNvSpPr/>
      </dsp:nvSpPr>
      <dsp:spPr>
        <a:xfrm>
          <a:off x="0" y="4239570"/>
          <a:ext cx="871543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32F414-D2A3-4338-A48B-6B74E22BE7B0}">
      <dsp:nvSpPr>
        <dsp:cNvPr id="0" name=""/>
        <dsp:cNvSpPr/>
      </dsp:nvSpPr>
      <dsp:spPr>
        <a:xfrm>
          <a:off x="435771" y="3988650"/>
          <a:ext cx="7958195" cy="501840"/>
        </a:xfrm>
        <a:prstGeom prst="roundRect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smtClean="0"/>
            <a:t>підготуватися до участі в конкурсах педагогічної майстерності;</a:t>
          </a:r>
          <a:endParaRPr lang="ru-RU" sz="2000" b="1" i="1" kern="1200"/>
        </a:p>
      </dsp:txBody>
      <dsp:txXfrm>
        <a:off x="460269" y="4013148"/>
        <a:ext cx="7909199" cy="452844"/>
      </dsp:txXfrm>
    </dsp:sp>
    <dsp:sp modelId="{A3205EDC-76A0-424C-B444-22D367D0AA9D}">
      <dsp:nvSpPr>
        <dsp:cNvPr id="0" name=""/>
        <dsp:cNvSpPr/>
      </dsp:nvSpPr>
      <dsp:spPr>
        <a:xfrm>
          <a:off x="0" y="5010690"/>
          <a:ext cx="871543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D23DB0-AD6D-4C57-B957-F5731DE89D72}">
      <dsp:nvSpPr>
        <dsp:cNvPr id="0" name=""/>
        <dsp:cNvSpPr/>
      </dsp:nvSpPr>
      <dsp:spPr>
        <a:xfrm>
          <a:off x="435771" y="4759770"/>
          <a:ext cx="7958195" cy="50184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smtClean="0"/>
            <a:t>підготуватися до атестації.</a:t>
          </a:r>
          <a:endParaRPr lang="ru-RU" sz="2000" b="1" i="1" kern="1200"/>
        </a:p>
      </dsp:txBody>
      <dsp:txXfrm>
        <a:off x="460269" y="4784268"/>
        <a:ext cx="7909199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96D6B-FC6E-450F-894B-430E44A0B2ED}">
      <dsp:nvSpPr>
        <dsp:cNvPr id="0" name=""/>
        <dsp:cNvSpPr/>
      </dsp:nvSpPr>
      <dsp:spPr>
        <a:xfrm>
          <a:off x="4743855" y="1435554"/>
          <a:ext cx="1380457" cy="656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707"/>
              </a:lnTo>
              <a:lnTo>
                <a:pt x="1380457" y="447707"/>
              </a:lnTo>
              <a:lnTo>
                <a:pt x="1380457" y="65697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8A999-9E92-4B4C-9AE8-A8FA64A4C0DC}">
      <dsp:nvSpPr>
        <dsp:cNvPr id="0" name=""/>
        <dsp:cNvSpPr/>
      </dsp:nvSpPr>
      <dsp:spPr>
        <a:xfrm>
          <a:off x="3363398" y="3526947"/>
          <a:ext cx="1380457" cy="656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707"/>
              </a:lnTo>
              <a:lnTo>
                <a:pt x="1380457" y="447707"/>
              </a:lnTo>
              <a:lnTo>
                <a:pt x="1380457" y="65697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E030D-4C30-48EE-BA90-D5897257EB12}">
      <dsp:nvSpPr>
        <dsp:cNvPr id="0" name=""/>
        <dsp:cNvSpPr/>
      </dsp:nvSpPr>
      <dsp:spPr>
        <a:xfrm>
          <a:off x="1982940" y="3526947"/>
          <a:ext cx="1380457" cy="656972"/>
        </a:xfrm>
        <a:custGeom>
          <a:avLst/>
          <a:gdLst/>
          <a:ahLst/>
          <a:cxnLst/>
          <a:rect l="0" t="0" r="0" b="0"/>
          <a:pathLst>
            <a:path>
              <a:moveTo>
                <a:pt x="1380457" y="0"/>
              </a:moveTo>
              <a:lnTo>
                <a:pt x="1380457" y="447707"/>
              </a:lnTo>
              <a:lnTo>
                <a:pt x="0" y="447707"/>
              </a:lnTo>
              <a:lnTo>
                <a:pt x="0" y="65697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A5A62-A1EE-4B1E-9507-410DA5CB477E}">
      <dsp:nvSpPr>
        <dsp:cNvPr id="0" name=""/>
        <dsp:cNvSpPr/>
      </dsp:nvSpPr>
      <dsp:spPr>
        <a:xfrm>
          <a:off x="3363398" y="1435554"/>
          <a:ext cx="1380457" cy="656972"/>
        </a:xfrm>
        <a:custGeom>
          <a:avLst/>
          <a:gdLst/>
          <a:ahLst/>
          <a:cxnLst/>
          <a:rect l="0" t="0" r="0" b="0"/>
          <a:pathLst>
            <a:path>
              <a:moveTo>
                <a:pt x="1380457" y="0"/>
              </a:moveTo>
              <a:lnTo>
                <a:pt x="1380457" y="447707"/>
              </a:lnTo>
              <a:lnTo>
                <a:pt x="0" y="447707"/>
              </a:lnTo>
              <a:lnTo>
                <a:pt x="0" y="65697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48E8E-C749-420F-8185-D947BDF6E215}">
      <dsp:nvSpPr>
        <dsp:cNvPr id="0" name=""/>
        <dsp:cNvSpPr/>
      </dsp:nvSpPr>
      <dsp:spPr>
        <a:xfrm>
          <a:off x="3023533" y="1133"/>
          <a:ext cx="3440644" cy="1434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F3CEDD-B51E-4DAD-B379-3790162E7EAD}">
      <dsp:nvSpPr>
        <dsp:cNvPr id="0" name=""/>
        <dsp:cNvSpPr/>
      </dsp:nvSpPr>
      <dsp:spPr>
        <a:xfrm>
          <a:off x="3274525" y="239576"/>
          <a:ext cx="3440644" cy="1434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i="1" kern="1200" dirty="0" smtClean="0"/>
            <a:t>Портфоліо</a:t>
          </a:r>
          <a:endParaRPr lang="ru-RU" sz="4400" b="1" i="1" kern="1200" dirty="0"/>
        </a:p>
      </dsp:txBody>
      <dsp:txXfrm>
        <a:off x="3316538" y="281589"/>
        <a:ext cx="3356618" cy="1350394"/>
      </dsp:txXfrm>
    </dsp:sp>
    <dsp:sp modelId="{EB8EC923-7CC8-492A-B163-FC7F37F6DD28}">
      <dsp:nvSpPr>
        <dsp:cNvPr id="0" name=""/>
        <dsp:cNvSpPr/>
      </dsp:nvSpPr>
      <dsp:spPr>
        <a:xfrm>
          <a:off x="2233933" y="2092526"/>
          <a:ext cx="2258930" cy="1434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B1F1C9-E3EE-4474-989C-F4AD86830DED}">
      <dsp:nvSpPr>
        <dsp:cNvPr id="0" name=""/>
        <dsp:cNvSpPr/>
      </dsp:nvSpPr>
      <dsp:spPr>
        <a:xfrm>
          <a:off x="2484925" y="2330968"/>
          <a:ext cx="2258930" cy="1434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i="1" kern="1200" dirty="0" smtClean="0"/>
            <a:t>Електронне </a:t>
          </a:r>
          <a:endParaRPr lang="ru-RU" sz="2700" b="1" i="1" kern="1200" dirty="0"/>
        </a:p>
      </dsp:txBody>
      <dsp:txXfrm>
        <a:off x="2526938" y="2372981"/>
        <a:ext cx="2174904" cy="1350394"/>
      </dsp:txXfrm>
    </dsp:sp>
    <dsp:sp modelId="{44601B08-3E3D-4C31-977C-0AAB89CFD448}">
      <dsp:nvSpPr>
        <dsp:cNvPr id="0" name=""/>
        <dsp:cNvSpPr/>
      </dsp:nvSpPr>
      <dsp:spPr>
        <a:xfrm>
          <a:off x="853475" y="4183919"/>
          <a:ext cx="2258930" cy="1434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69D219A-EA63-49E6-8143-D9ECABD6DDF1}">
      <dsp:nvSpPr>
        <dsp:cNvPr id="0" name=""/>
        <dsp:cNvSpPr/>
      </dsp:nvSpPr>
      <dsp:spPr>
        <a:xfrm>
          <a:off x="1104467" y="4422361"/>
          <a:ext cx="2258930" cy="1434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i="1" kern="1200" dirty="0" smtClean="0"/>
            <a:t>Створення електронної презентації</a:t>
          </a:r>
          <a:endParaRPr lang="ru-RU" sz="2700" b="1" i="1" kern="1200" dirty="0"/>
        </a:p>
      </dsp:txBody>
      <dsp:txXfrm>
        <a:off x="1146480" y="4464374"/>
        <a:ext cx="2174904" cy="1350394"/>
      </dsp:txXfrm>
    </dsp:sp>
    <dsp:sp modelId="{B04D6BAF-193C-41EA-AAFE-DD278C8EDF65}">
      <dsp:nvSpPr>
        <dsp:cNvPr id="0" name=""/>
        <dsp:cNvSpPr/>
      </dsp:nvSpPr>
      <dsp:spPr>
        <a:xfrm>
          <a:off x="3614390" y="4183919"/>
          <a:ext cx="2258930" cy="1434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EA4767-840C-4818-8331-A57958351646}">
      <dsp:nvSpPr>
        <dsp:cNvPr id="0" name=""/>
        <dsp:cNvSpPr/>
      </dsp:nvSpPr>
      <dsp:spPr>
        <a:xfrm>
          <a:off x="3865382" y="4422361"/>
          <a:ext cx="2258930" cy="1434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i="1" kern="1200" dirty="0" smtClean="0"/>
            <a:t>Створення сайту</a:t>
          </a:r>
          <a:endParaRPr lang="ru-RU" sz="2700" b="1" i="1" kern="1200" dirty="0"/>
        </a:p>
      </dsp:txBody>
      <dsp:txXfrm>
        <a:off x="3907395" y="4464374"/>
        <a:ext cx="2174904" cy="1350394"/>
      </dsp:txXfrm>
    </dsp:sp>
    <dsp:sp modelId="{5C048925-ED45-4C22-9494-114F6C41D886}">
      <dsp:nvSpPr>
        <dsp:cNvPr id="0" name=""/>
        <dsp:cNvSpPr/>
      </dsp:nvSpPr>
      <dsp:spPr>
        <a:xfrm>
          <a:off x="4994847" y="2092526"/>
          <a:ext cx="2258930" cy="1434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519070-223B-4F9D-8713-E13918B83793}">
      <dsp:nvSpPr>
        <dsp:cNvPr id="0" name=""/>
        <dsp:cNvSpPr/>
      </dsp:nvSpPr>
      <dsp:spPr>
        <a:xfrm>
          <a:off x="5245840" y="2330968"/>
          <a:ext cx="2258930" cy="1434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i="1" kern="1200" dirty="0" smtClean="0"/>
            <a:t>Паперове</a:t>
          </a:r>
          <a:endParaRPr lang="ru-RU" sz="2700" b="1" i="1" kern="1200" dirty="0"/>
        </a:p>
      </dsp:txBody>
      <dsp:txXfrm>
        <a:off x="5287853" y="2372981"/>
        <a:ext cx="2174904" cy="13503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29A85-9ED5-428D-93AE-83A50B6D0E5C}">
      <dsp:nvSpPr>
        <dsp:cNvPr id="0" name=""/>
        <dsp:cNvSpPr/>
      </dsp:nvSpPr>
      <dsp:spPr>
        <a:xfrm>
          <a:off x="0" y="0"/>
          <a:ext cx="6435849" cy="938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/>
            <a:t>Розділ І.</a:t>
          </a:r>
          <a:r>
            <a:rPr lang="uk-UA" sz="2800" i="1" kern="1200" dirty="0" smtClean="0"/>
            <a:t> Загальні відомості про вчителя</a:t>
          </a:r>
          <a:endParaRPr lang="ru-RU" sz="2800" i="1" kern="1200" dirty="0"/>
        </a:p>
      </dsp:txBody>
      <dsp:txXfrm>
        <a:off x="27493" y="27493"/>
        <a:ext cx="5313097" cy="883709"/>
      </dsp:txXfrm>
    </dsp:sp>
    <dsp:sp modelId="{4F65BBC9-AC58-412F-86C0-8AEF67364468}">
      <dsp:nvSpPr>
        <dsp:cNvPr id="0" name=""/>
        <dsp:cNvSpPr/>
      </dsp:nvSpPr>
      <dsp:spPr>
        <a:xfrm>
          <a:off x="480599" y="1069069"/>
          <a:ext cx="6435849" cy="938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/>
            <a:t>Розділ ІІ.</a:t>
          </a:r>
          <a:r>
            <a:rPr lang="uk-UA" sz="2800" i="1" kern="1200" dirty="0" smtClean="0"/>
            <a:t> Науково-методична діяльність.</a:t>
          </a:r>
          <a:endParaRPr lang="ru-RU" sz="2800" i="1" kern="1200" dirty="0"/>
        </a:p>
      </dsp:txBody>
      <dsp:txXfrm>
        <a:off x="508092" y="1096562"/>
        <a:ext cx="5290112" cy="883709"/>
      </dsp:txXfrm>
    </dsp:sp>
    <dsp:sp modelId="{C3A70E80-095B-45D6-966B-E92A65A4E2F3}">
      <dsp:nvSpPr>
        <dsp:cNvPr id="0" name=""/>
        <dsp:cNvSpPr/>
      </dsp:nvSpPr>
      <dsp:spPr>
        <a:xfrm>
          <a:off x="961198" y="2138139"/>
          <a:ext cx="6435849" cy="938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/>
            <a:t>Розділ ІІІ</a:t>
          </a:r>
          <a:r>
            <a:rPr lang="uk-UA" sz="2800" i="1" kern="1200" dirty="0" smtClean="0"/>
            <a:t>. Результати педагогічної діяльності</a:t>
          </a:r>
          <a:endParaRPr lang="ru-RU" sz="2800" i="1" kern="1200" dirty="0"/>
        </a:p>
      </dsp:txBody>
      <dsp:txXfrm>
        <a:off x="988691" y="2165632"/>
        <a:ext cx="5290112" cy="883709"/>
      </dsp:txXfrm>
    </dsp:sp>
    <dsp:sp modelId="{A14F1F53-3BD9-4BFD-9F7E-5631DB97D0FA}">
      <dsp:nvSpPr>
        <dsp:cNvPr id="0" name=""/>
        <dsp:cNvSpPr/>
      </dsp:nvSpPr>
      <dsp:spPr>
        <a:xfrm>
          <a:off x="1441797" y="3207209"/>
          <a:ext cx="6435849" cy="938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/>
            <a:t>Розділ </a:t>
          </a:r>
          <a:r>
            <a:rPr lang="en-US" sz="2800" b="1" i="1" kern="1200" dirty="0" smtClean="0"/>
            <a:t>IV</a:t>
          </a:r>
          <a:r>
            <a:rPr lang="uk-UA" sz="2800" i="1" kern="1200" dirty="0" smtClean="0"/>
            <a:t>. Позакласна діяльність з предмета</a:t>
          </a:r>
          <a:endParaRPr lang="ru-RU" sz="2800" i="1" kern="1200" dirty="0"/>
        </a:p>
      </dsp:txBody>
      <dsp:txXfrm>
        <a:off x="1469290" y="3234702"/>
        <a:ext cx="5290112" cy="883709"/>
      </dsp:txXfrm>
    </dsp:sp>
    <dsp:sp modelId="{BF2489A4-83D3-44EA-A70D-CFBB6A74C5FA}">
      <dsp:nvSpPr>
        <dsp:cNvPr id="0" name=""/>
        <dsp:cNvSpPr/>
      </dsp:nvSpPr>
      <dsp:spPr>
        <a:xfrm>
          <a:off x="1922396" y="4276278"/>
          <a:ext cx="6435849" cy="938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/>
            <a:t>Розділ </a:t>
          </a:r>
          <a:r>
            <a:rPr lang="en-US" sz="2800" b="1" i="1" kern="1200" dirty="0" smtClean="0"/>
            <a:t>V</a:t>
          </a:r>
          <a:r>
            <a:rPr lang="uk-UA" sz="2800" b="1" i="1" kern="1200" dirty="0" smtClean="0"/>
            <a:t>.</a:t>
          </a:r>
          <a:r>
            <a:rPr lang="uk-UA" sz="2800" i="1" kern="1200" dirty="0" smtClean="0"/>
            <a:t> Навчально-матеріальна база</a:t>
          </a:r>
          <a:endParaRPr lang="ru-RU" sz="2800" i="1" kern="1200" dirty="0"/>
        </a:p>
      </dsp:txBody>
      <dsp:txXfrm>
        <a:off x="1949889" y="4303771"/>
        <a:ext cx="5290112" cy="883709"/>
      </dsp:txXfrm>
    </dsp:sp>
    <dsp:sp modelId="{92A81B46-93C4-4280-9E67-539D6EE0A20E}">
      <dsp:nvSpPr>
        <dsp:cNvPr id="0" name=""/>
        <dsp:cNvSpPr/>
      </dsp:nvSpPr>
      <dsp:spPr>
        <a:xfrm>
          <a:off x="5825697" y="685769"/>
          <a:ext cx="610151" cy="61015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i="1" kern="1200"/>
        </a:p>
      </dsp:txBody>
      <dsp:txXfrm>
        <a:off x="5962981" y="685769"/>
        <a:ext cx="335583" cy="459139"/>
      </dsp:txXfrm>
    </dsp:sp>
    <dsp:sp modelId="{6276CCDD-9D49-4616-A424-095ACC4A5C3B}">
      <dsp:nvSpPr>
        <dsp:cNvPr id="0" name=""/>
        <dsp:cNvSpPr/>
      </dsp:nvSpPr>
      <dsp:spPr>
        <a:xfrm>
          <a:off x="6306296" y="1754838"/>
          <a:ext cx="610151" cy="61015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i="1" kern="1200"/>
        </a:p>
      </dsp:txBody>
      <dsp:txXfrm>
        <a:off x="6443580" y="1754838"/>
        <a:ext cx="335583" cy="459139"/>
      </dsp:txXfrm>
    </dsp:sp>
    <dsp:sp modelId="{1F4CB3D3-CA6F-4234-B2AB-8EAEC9E0076F}">
      <dsp:nvSpPr>
        <dsp:cNvPr id="0" name=""/>
        <dsp:cNvSpPr/>
      </dsp:nvSpPr>
      <dsp:spPr>
        <a:xfrm>
          <a:off x="6786895" y="2808263"/>
          <a:ext cx="610151" cy="61015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i="1" kern="1200"/>
        </a:p>
      </dsp:txBody>
      <dsp:txXfrm>
        <a:off x="6924179" y="2808263"/>
        <a:ext cx="335583" cy="459139"/>
      </dsp:txXfrm>
    </dsp:sp>
    <dsp:sp modelId="{85FB96EC-6F7B-466B-94C8-F6B9F3A07A00}">
      <dsp:nvSpPr>
        <dsp:cNvPr id="0" name=""/>
        <dsp:cNvSpPr/>
      </dsp:nvSpPr>
      <dsp:spPr>
        <a:xfrm>
          <a:off x="7267494" y="3887763"/>
          <a:ext cx="610151" cy="61015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i="1" kern="1200"/>
        </a:p>
      </dsp:txBody>
      <dsp:txXfrm>
        <a:off x="7404778" y="3887763"/>
        <a:ext cx="335583" cy="459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3F9B9-60E4-4639-9310-D05DA61F702F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A020-DCBA-4B28-82EC-92329800C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03077-BA07-4D6A-B50F-F7C460962FE9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D1CDD-7638-4213-9C23-73348058F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9ECA8-1071-4B81-A399-744328452C69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8E84E-3470-4DB3-8A7B-60F752F3E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92E0E-FBCD-4AF0-A0C7-C3184457D7BA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B02F6-A999-407B-AEB4-177086B71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914BD-F08A-41F2-90A2-E004E44B5EC4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F6A2-17F3-4034-B378-5EC518EFD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BF300-A48C-47C9-8516-3D52FEE29822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7490C-22EE-4972-AE7A-7D1F6C46C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BE6F4-13B4-4EDB-B602-033007788F37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79C8E-30F0-4136-A2B3-5163B5B70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77984-660F-4EE4-BF8D-4AC299AF01E4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05915-123D-439E-A7B3-3A7D89DDC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389F-4D95-44F3-877D-A87D3472D0A3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DD6A5-CE7E-48CC-BF24-08E93A604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BC3B4-A9C5-44CA-B1EE-5A407D395E22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8B790-F1CB-4FCA-AA2D-3A843263B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7283D-E8C2-4413-8123-4461264AB5D2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DECB0-9A02-4702-A728-59B9DA13B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5EE0DA-D9D5-438C-86AF-C80D4FC3FC75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01CCC5-FF66-4A8C-87A7-359C66085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Documents and Settings\Admin\Рабочий стол\shkolnye_prinadlejnosti_37.jpg"/>
          <p:cNvPicPr>
            <a:picLocks noChangeAspect="1" noChangeArrowheads="1"/>
          </p:cNvPicPr>
          <p:nvPr/>
        </p:nvPicPr>
        <p:blipFill>
          <a:blip r:embed="rId2" cstate="print"/>
          <a:srcRect l="2750" r="2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60000">
            <a:off x="1285875" y="2130425"/>
            <a:ext cx="6572250" cy="2655888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Портфоліо викладача та майстра виробничого навчання як засіб педагогічної діагностики, метод оцінки професіоналізму педагога</a:t>
            </a:r>
            <a:br>
              <a:rPr lang="uk-UA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розібране\мал\1227959376_ohuennoe_info_18_people_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5091"/>
            <a:ext cx="4143372" cy="5032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74638"/>
            <a:ext cx="5572132" cy="5869006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Розділ І. Загальні відомості про </a:t>
            </a:r>
            <a:r>
              <a:rPr lang="uk-UA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педагога</a:t>
            </a:r>
            <a:br>
              <a:rPr lang="uk-UA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(або </a:t>
            </a:r>
            <a:r>
              <a:rPr lang="uk-UA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Візитна картка)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45000"/>
              </a:srgbClr>
            </a:gs>
            <a:gs pos="39999">
              <a:srgbClr val="85C2FF">
                <a:alpha val="18000"/>
              </a:srgbClr>
            </a:gs>
            <a:gs pos="70000">
              <a:srgbClr val="C4D6EB">
                <a:alpha val="39000"/>
              </a:srgb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"/>
            <a:ext cx="9144000" cy="6715125"/>
          </a:xfrm>
        </p:spPr>
        <p:txBody>
          <a:bodyPr rtlCol="0">
            <a:normAutofit fontScale="5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400" b="1" i="1" dirty="0" smtClean="0">
                <a:latin typeface="Century Gothic" pitchFamily="34" charset="0"/>
              </a:rPr>
              <a:t>Цей </a:t>
            </a:r>
            <a:r>
              <a:rPr lang="uk-UA" sz="4400" b="1" i="1" dirty="0">
                <a:latin typeface="Century Gothic" pitchFamily="34" charset="0"/>
              </a:rPr>
              <a:t>розділ повинен представити педагога та розкрити процес його індивідуального розвитку. У розділі вказують:</a:t>
            </a:r>
            <a:endParaRPr lang="ru-RU" sz="4400" b="1" i="1" dirty="0"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>
                <a:latin typeface="Century Gothic" pitchFamily="34" charset="0"/>
              </a:rPr>
              <a:t>Прізвище, ім’я, по батькові </a:t>
            </a:r>
            <a:r>
              <a:rPr lang="uk-UA" i="1" dirty="0" smtClean="0">
                <a:latin typeface="Century Gothic" pitchFamily="34" charset="0"/>
              </a:rPr>
              <a:t>педагога. </a:t>
            </a:r>
            <a:r>
              <a:rPr lang="uk-UA" i="1" dirty="0">
                <a:latin typeface="Century Gothic" pitchFamily="34" charset="0"/>
              </a:rPr>
              <a:t>Поруч можна помістити портрет педагога, за бажанням – сформулювати девіз або педагогічне кредо.</a:t>
            </a:r>
            <a:endParaRPr lang="ru-RU" i="1" dirty="0"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>
                <a:latin typeface="Century Gothic" pitchFamily="34" charset="0"/>
              </a:rPr>
              <a:t>Посаду (предмет, який викладається).</a:t>
            </a:r>
            <a:endParaRPr lang="ru-RU" i="1" dirty="0"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>
                <a:latin typeface="Century Gothic" pitchFamily="34" charset="0"/>
              </a:rPr>
              <a:t>Категорію.</a:t>
            </a:r>
            <a:endParaRPr lang="ru-RU" i="1" dirty="0"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>
                <a:latin typeface="Century Gothic" pitchFamily="34" charset="0"/>
              </a:rPr>
              <a:t>Назву навчального закладу.</a:t>
            </a:r>
            <a:endParaRPr lang="ru-RU" i="1" dirty="0"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>
                <a:latin typeface="Century Gothic" pitchFamily="34" charset="0"/>
              </a:rPr>
              <a:t>Статус </a:t>
            </a:r>
            <a:r>
              <a:rPr lang="uk-UA" i="1" dirty="0" smtClean="0">
                <a:latin typeface="Century Gothic" pitchFamily="34" charset="0"/>
              </a:rPr>
              <a:t>педагога. </a:t>
            </a:r>
            <a:r>
              <a:rPr lang="uk-UA" i="1" dirty="0">
                <a:latin typeface="Century Gothic" pitchFamily="34" charset="0"/>
              </a:rPr>
              <a:t>Вказується статус </a:t>
            </a:r>
            <a:r>
              <a:rPr lang="uk-UA" i="1" dirty="0" smtClean="0">
                <a:latin typeface="Century Gothic" pitchFamily="34" charset="0"/>
              </a:rPr>
              <a:t>у </a:t>
            </a:r>
            <a:r>
              <a:rPr lang="uk-UA" i="1" dirty="0">
                <a:latin typeface="Century Gothic" pitchFamily="34" charset="0"/>
              </a:rPr>
              <a:t>професійній галузі </a:t>
            </a:r>
            <a:r>
              <a:rPr lang="uk-UA" i="1" dirty="0" smtClean="0">
                <a:latin typeface="Century Gothic" pitchFamily="34" charset="0"/>
              </a:rPr>
              <a:t>(методист</a:t>
            </a:r>
            <a:r>
              <a:rPr lang="uk-UA" i="1" dirty="0">
                <a:latin typeface="Century Gothic" pitchFamily="34" charset="0"/>
              </a:rPr>
              <a:t>, експерт, автор посібників, учасник конференцій, член товариства, здобувач наукового ступеня, керівник творчої групи, переможець або лауреат конкурсів, Відмінник освіти...). Бажано вказати рік освоєння кожного ступеня в професійному зростанні. </a:t>
            </a:r>
            <a:endParaRPr lang="ru-RU" i="1" dirty="0"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>
                <a:latin typeface="Century Gothic" pitchFamily="34" charset="0"/>
              </a:rPr>
              <a:t>Інформацію про освіту (який заклад і коли закінчив учитель, яку спеціальність і кваліфікацію має відповідно до диплома). Якщо </a:t>
            </a:r>
            <a:r>
              <a:rPr lang="uk-UA" i="1" dirty="0" smtClean="0">
                <a:latin typeface="Century Gothic" pitchFamily="34" charset="0"/>
              </a:rPr>
              <a:t>педагог має </a:t>
            </a:r>
            <a:r>
              <a:rPr lang="uk-UA" i="1" dirty="0">
                <a:latin typeface="Century Gothic" pitchFamily="34" charset="0"/>
              </a:rPr>
              <a:t>декілька дипломів – указують усі.</a:t>
            </a:r>
            <a:endParaRPr lang="ru-RU" i="1" dirty="0"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>
                <a:latin typeface="Century Gothic" pitchFamily="34" charset="0"/>
              </a:rPr>
              <a:t>Загальний трудовий і педагогічний стаж роботи. Перераховуються навчальні заклади, у яких працював педагог. Цей пункт особливий тим, що дає уявлення про педагогічний </a:t>
            </a:r>
            <a:r>
              <a:rPr lang="uk-UA" i="1" dirty="0" smtClean="0">
                <a:latin typeface="Century Gothic" pitchFamily="34" charset="0"/>
              </a:rPr>
              <a:t>досвід.</a:t>
            </a:r>
            <a:endParaRPr lang="ru-RU" i="1" dirty="0"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>
                <a:latin typeface="Century Gothic" pitchFamily="34" charset="0"/>
              </a:rPr>
              <a:t>Інформацію про підвищення кваліфікації. У цьому пункті вказуються кількість і час проходження курсів підвищення кваліфікації, семінари та тренінги, які відвідував учитель у </a:t>
            </a:r>
            <a:r>
              <a:rPr lang="uk-UA" i="1" dirty="0" err="1">
                <a:latin typeface="Century Gothic" pitchFamily="34" charset="0"/>
              </a:rPr>
              <a:t>міжкурсовий</a:t>
            </a:r>
            <a:r>
              <a:rPr lang="uk-UA" i="1" dirty="0">
                <a:latin typeface="Century Gothic" pitchFamily="34" charset="0"/>
              </a:rPr>
              <a:t> період. Якщо учитель був організатором курсів або семінарів, - це варто вказати. Вказують також і відвідання курсів, які не пов’язані з професією педагога, а стосуються суміжних галузей.</a:t>
            </a:r>
            <a:endParaRPr lang="ru-RU" i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45000"/>
              </a:srgbClr>
            </a:gs>
            <a:gs pos="39999">
              <a:srgbClr val="85C2FF">
                <a:alpha val="18000"/>
              </a:srgbClr>
            </a:gs>
            <a:gs pos="70000">
              <a:srgbClr val="C4D6EB">
                <a:alpha val="39000"/>
              </a:srgb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"/>
            <a:ext cx="9144000" cy="67151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1800" i="1" smtClean="0">
                <a:latin typeface="Century Gothic" pitchFamily="34" charset="0"/>
              </a:rPr>
              <a:t>Детальніше характеризуються ті курси (теми, модулі) із практики підвищення кваліфікації, які найбільше вплинули на стиль викладання педагога, змінили його ставлення до викладання тощо. </a:t>
            </a:r>
          </a:p>
          <a:p>
            <a:pPr>
              <a:lnSpc>
                <a:spcPct val="80000"/>
              </a:lnSpc>
            </a:pPr>
            <a:r>
              <a:rPr lang="uk-UA" sz="1800" i="1" smtClean="0">
                <a:latin typeface="Century Gothic" pitchFamily="34" charset="0"/>
              </a:rPr>
              <a:t>Нагороди, грамоти, подяки. Цей пункт містить матеріали, що відображають досягнення педагога в різних галузях: копії документів, які засвідчують наявність вчених і почесних звань і ступенів, державні нагороди, грамоти, дипломи різноманітних конкурсів. Бажано помістити нагороди, грамоти в порядку значимості. Певна частина відомостей цього розділу буде розташована на титульній сторінці, наприклад, прізвище, ім’я, по батькові, посада (предмет, який викладається), категорія, назва навчального закладу, проблема, яка досліджується, тощо. </a:t>
            </a:r>
          </a:p>
          <a:p>
            <a:pPr>
              <a:lnSpc>
                <a:spcPct val="80000"/>
              </a:lnSpc>
            </a:pPr>
            <a:r>
              <a:rPr lang="uk-UA" sz="1800" i="1" smtClean="0">
                <a:latin typeface="Century Gothic" pitchFamily="34" charset="0"/>
              </a:rPr>
              <a:t>	Якщо педагог створює Портфоліо для участі в конкурсі, цей розділ можна доповнити інформацією про особисту карту педагога (або виділити її в окремий підрозділ). В особистій карті вказуються всі дані про місцезнаходження вчителя і його навчального закладу, включаючи електронну адресу. </a:t>
            </a:r>
          </a:p>
          <a:p>
            <a:pPr>
              <a:lnSpc>
                <a:spcPct val="80000"/>
              </a:lnSpc>
            </a:pPr>
            <a:r>
              <a:rPr lang="uk-UA" sz="1800" i="1" smtClean="0">
                <a:latin typeface="Century Gothic" pitchFamily="34" charset="0"/>
              </a:rPr>
              <a:t>На титульній сторінці необхідно  зазначити дату створення Портфоліо.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uk-UA" sz="1800" i="1" smtClean="0">
              <a:latin typeface="Century Gothic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800" i="1" smtClean="0">
                <a:latin typeface="Century Gothic" pitchFamily="34" charset="0"/>
              </a:rPr>
              <a:t>		Окремі пункти І Розділу можна виокремити і сформувати їх у розділ „Професійна автобіографія”. До цього розділу ввійдуть пункти „Посади і призначення”, „Карта самоосвіти педагога”, „План самоосвіти на п’ять років”. У карті самоосвіти вказують джерела інформації, якими користується педагог. У плані самоосвіти вказують тему самоосвіти, мету і завдання професійного розвитку. До нього включають види діяльності, що характеризують цей процес (вивчення психолого-педагогічної і методичної літератури, розробку програмно-методичного забезпечення навчального процесу, узагальнення і розповсюдження досвіду роботи педагога,  підвищення кваліфікації тощо).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1214430"/>
            <a:ext cx="9286908" cy="1143000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Розділ ІІ. Науково-методична діяльність.</a:t>
            </a:r>
            <a: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02" name="Picture 2" descr="G:\розібране\мал\178858-yana.jpg"/>
          <p:cNvPicPr>
            <a:picLocks noChangeAspect="1" noChangeArrowheads="1"/>
          </p:cNvPicPr>
          <p:nvPr/>
        </p:nvPicPr>
        <p:blipFill>
          <a:blip r:embed="rId2" cstate="print"/>
          <a:srcRect b="11102"/>
          <a:stretch>
            <a:fillRect/>
          </a:stretch>
        </p:blipFill>
        <p:spPr bwMode="auto">
          <a:xfrm>
            <a:off x="214313" y="2160588"/>
            <a:ext cx="8453437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60000"/>
                <a:lumOff val="40000"/>
              </a:schemeClr>
            </a:gs>
            <a:gs pos="39999">
              <a:srgbClr val="85C2FF">
                <a:alpha val="18000"/>
              </a:srgbClr>
            </a:gs>
            <a:gs pos="7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t="21165" b="24190"/>
          <a:stretch>
            <a:fillRect/>
          </a:stretch>
        </p:blipFill>
        <p:spPr bwMode="auto">
          <a:xfrm>
            <a:off x="6000750" y="5140325"/>
            <a:ext cx="314325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715375" cy="6643687"/>
          </a:xfrm>
        </p:spPr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цього розділу поміщають методичні матеріали, які свідчать про рівень професіоналізму педагога. </a:t>
            </a:r>
            <a:endPara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 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містить: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Авторські програми з предмета, програми факультативів і гуртків, елективних курсів, досвід адаптації до предмета інноваційних технологій, конспекти відкритих уроків, завдання, що їх розробив педагог і які отримали громадське визнання.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Рукописи кандидатської і докторської дисертацій.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Результати творчого звіту, реферату, доповіді, статті.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Результати роботи в методичних об’єднаннях, радах, комісіях, проблемних творчих групах, співробітництво з методичним центром, Інститутом післядипломної педагогічної освіти, проведення педагогічної практики, участь в оргкомітеті і журі олімпіади тощо.</a:t>
            </a:r>
            <a:endParaRPr lang="ru-RU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 Результати проведення експериментальної, дослідницької роботи. Результати </a:t>
            </a:r>
            <a:endParaRPr lang="uk-UA" i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/>
              <a:t> </a:t>
            </a:r>
            <a:r>
              <a:rPr lang="uk-UA" i="1" dirty="0" smtClean="0"/>
              <a:t>    апробації </a:t>
            </a:r>
            <a:r>
              <a:rPr lang="uk-UA" i="1" dirty="0"/>
              <a:t>підручників, посібників,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 smtClean="0"/>
              <a:t>     педагогічних </a:t>
            </a:r>
            <a:r>
              <a:rPr lang="uk-UA" i="1" dirty="0"/>
              <a:t>програмових засобів.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60000"/>
                <a:lumOff val="40000"/>
              </a:schemeClr>
            </a:gs>
            <a:gs pos="39999">
              <a:srgbClr val="85C2FF">
                <a:alpha val="18000"/>
              </a:srgbClr>
            </a:gs>
            <a:gs pos="7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715375" cy="6643687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 smtClean="0"/>
              <a:t>Аналіз </a:t>
            </a:r>
            <a:r>
              <a:rPr lang="uk-UA" i="1" dirty="0"/>
              <a:t>програми з предмета та обґрунтування вибору комплекту навчально-методичної літератури, аналіз підручників.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Обґрунтування вибору і використання освітніх технологій.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Обґрунтування вибору і застосування засобів педагогічної діагностики для оцінки освітніх результатів.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Методику використання сучасних освітніх технологій, у тому числі ІКТ в освітньому процесі, технологій навчання дітей з проблемами розвитку тощо. (За бажанням цей пункт можна виділити в окремі розділи: «Сучасні освітні технології», «Інноваційна діяльність».  </a:t>
            </a:r>
            <a:r>
              <a:rPr lang="uk-UA" i="1" dirty="0" smtClean="0"/>
              <a:t>Педагогу необхідно </a:t>
            </a:r>
            <a:r>
              <a:rPr lang="uk-UA" i="1" dirty="0"/>
              <a:t>вказати новинки, які застосовувались у його роботі і дозволили оптимізувати навчально-виховний процес та досягнути найкращого результату. </a:t>
            </a:r>
            <a:r>
              <a:rPr lang="uk-UA" i="1" dirty="0" smtClean="0"/>
              <a:t>Йому легше </a:t>
            </a:r>
            <a:r>
              <a:rPr lang="uk-UA" i="1" dirty="0"/>
              <a:t>буде висвітлювати це питання, якщо педагогічний колектив </a:t>
            </a:r>
            <a:r>
              <a:rPr lang="uk-UA" i="1" dirty="0" smtClean="0"/>
              <a:t>бере </a:t>
            </a:r>
            <a:r>
              <a:rPr lang="uk-UA" i="1" dirty="0"/>
              <a:t>участь в експерименті або впроваджує інноваційну діяльність, є експериментальним майданчиком наукового закладу або якщо тема розробляться методичним </a:t>
            </a:r>
            <a:r>
              <a:rPr lang="uk-UA" i="1" dirty="0" smtClean="0"/>
              <a:t>об’єднанням).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 Інформацію про участь у професійних і творчих педагогічних конкурсах. (За бажанням цей пункт можна виділити в окремий розділ «Участь у професійних конкурсах», у якому висвітлити, у яких конкурсах, конференціях брав участь учитель, з якою метою, яку проблему педагогічної діяльності висвітлював, що йому дав такий досвід).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Інформацію про участь у методичних і предметних тижнях.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Інформацію про організацію і проведення семінарів, круглих столів, майстер-класів тощо</a:t>
            </a:r>
            <a:r>
              <a:rPr lang="uk-UA" i="1" dirty="0" smtClean="0"/>
              <a:t>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Documents and Settings\Admin\Рабочий стол\3d-chelovechek-60.jpg"/>
          <p:cNvPicPr>
            <a:picLocks noChangeAspect="1" noChangeArrowheads="1"/>
          </p:cNvPicPr>
          <p:nvPr/>
        </p:nvPicPr>
        <p:blipFill>
          <a:blip r:embed="rId2" cstate="print"/>
          <a:srcRect b="5669"/>
          <a:stretch>
            <a:fillRect/>
          </a:stretch>
        </p:blipFill>
        <p:spPr bwMode="auto">
          <a:xfrm>
            <a:off x="111125" y="1220788"/>
            <a:ext cx="8961438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429520" cy="1143000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Розділ ІІІ. Результати педагогічної діяльності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FFFF00">
                <a:alpha val="64000"/>
              </a:srgbClr>
            </a:gs>
            <a:gs pos="39999">
              <a:srgbClr val="FFFF99">
                <a:alpha val="17647"/>
              </a:srgbClr>
            </a:gs>
            <a:gs pos="70000">
              <a:srgbClr val="FFFFCC">
                <a:alpha val="29000"/>
              </a:srgb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286500"/>
          </a:xfrm>
        </p:spPr>
        <p:txBody>
          <a:bodyPr rtlCol="0"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/>
              <a:t> </a:t>
            </a:r>
            <a:r>
              <a:rPr lang="uk-UA" b="1" i="1" dirty="0"/>
              <a:t>Матеріали цього розділу повинні формувати уявлення про динаміку результатів педагогічної діяльності. За допомогою інтерв’ю, співбесіди, спостереження, </a:t>
            </a:r>
            <a:r>
              <a:rPr lang="uk-UA" b="1" i="1" dirty="0" err="1"/>
              <a:t>ранжування</a:t>
            </a:r>
            <a:r>
              <a:rPr lang="uk-UA" b="1" i="1" dirty="0"/>
              <a:t>, анкетування, зрізів знань, аналізу перевірочних і творчих робіт необхідно регулярно проводити спостереження за результативністю навчально-виховної роботи з предмета.</a:t>
            </a:r>
            <a:endParaRPr lang="ru-RU" b="1" i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/>
              <a:t>      </a:t>
            </a:r>
            <a:endParaRPr lang="uk-UA" i="1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u="sng" dirty="0" smtClean="0"/>
              <a:t> </a:t>
            </a:r>
            <a:r>
              <a:rPr lang="uk-UA" b="1" i="1" u="sng" dirty="0"/>
              <a:t>У цьому розділі поміщають: </a:t>
            </a:r>
            <a:endParaRPr lang="uk-UA" b="1" i="1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Матеріали, що демонструють результати опанування учнями програм з предмета і сформованості в них ключових </a:t>
            </a:r>
            <a:r>
              <a:rPr lang="uk-UA" i="1" dirty="0" err="1" smtClean="0"/>
              <a:t>компетентностей</a:t>
            </a:r>
            <a:r>
              <a:rPr lang="uk-UA" i="1" dirty="0" smtClean="0"/>
              <a:t> </a:t>
            </a:r>
            <a:r>
              <a:rPr lang="uk-UA" i="1" dirty="0"/>
              <a:t>з дисципліни.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Порівняльний аналіз діяльності педагогічного працівника за звітний період на основі контрольних зрізів, участі вихованців в олімпіадах і конкурсах різних рівнів</a:t>
            </a:r>
            <a:r>
              <a:rPr lang="uk-UA" i="1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Результати проміжної підсумкової атестації учнів: відомості про наявність медалістів, відомості про вступ до вузів за спеціальністю.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Опис творчих робіт учнів.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 Опис науково-дослідної роботи учнів.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736"/>
            <a:ext cx="8929718" cy="1143000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Розділ </a:t>
            </a:r>
            <a:r>
              <a:rPr lang="en-US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IV</a:t>
            </a:r>
            <a:r>
              <a:rPr lang="uk-UA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Позакласна діяльність з </a:t>
            </a:r>
            <a:r>
              <a:rPr lang="uk-UA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предмета</a:t>
            </a: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G:\розібране\мал\Investicii-v-obshchenie-dayut.jpg"/>
          <p:cNvPicPr>
            <a:picLocks noChangeAspect="1" noChangeArrowheads="1"/>
          </p:cNvPicPr>
          <p:nvPr/>
        </p:nvPicPr>
        <p:blipFill>
          <a:blip r:embed="rId2" cstate="print"/>
          <a:srcRect b="15118"/>
          <a:stretch>
            <a:fillRect/>
          </a:stretch>
        </p:blipFill>
        <p:spPr bwMode="auto">
          <a:xfrm>
            <a:off x="1714480" y="3214686"/>
            <a:ext cx="5857916" cy="310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52" y="3571852"/>
            <a:ext cx="328614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8358187" cy="61436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/>
              <a:t>Розділ </a:t>
            </a:r>
            <a:r>
              <a:rPr lang="uk-UA" b="1" i="1" dirty="0"/>
              <a:t>повинен містити такі документи:</a:t>
            </a:r>
            <a:endParaRPr lang="ru-RU" b="1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Список творчих робіт, рефератів, навчально-дослідних робіт, проектів, які виконали учнів з дисципліни.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Список переможців олімпіад, конкурсів, змагань, інтелектуальних марафонів тощо.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Сценарії позакласних заходів, </a:t>
            </a:r>
            <a:r>
              <a:rPr lang="uk-UA" i="1" dirty="0" smtClean="0"/>
              <a:t>                                фотографії</a:t>
            </a:r>
            <a:r>
              <a:rPr lang="uk-UA" i="1" dirty="0"/>
              <a:t>, диски із записом </a:t>
            </a:r>
            <a:r>
              <a:rPr lang="uk-UA" i="1" dirty="0" smtClean="0"/>
              <a:t>                        заходів </a:t>
            </a:r>
            <a:r>
              <a:rPr lang="uk-UA" i="1" dirty="0"/>
              <a:t>(у додатках).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Програми роботи гуртків, </a:t>
            </a:r>
            <a:r>
              <a:rPr lang="uk-UA" i="1" dirty="0" smtClean="0"/>
              <a:t>                         факультативів</a:t>
            </a:r>
            <a:r>
              <a:rPr lang="uk-UA" i="1" dirty="0"/>
              <a:t>, </a:t>
            </a:r>
            <a:r>
              <a:rPr lang="uk-UA" i="1" dirty="0" smtClean="0"/>
              <a:t>тощо</a:t>
            </a:r>
            <a:r>
              <a:rPr lang="uk-UA" i="1" dirty="0"/>
              <a:t>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Опис позакласної роботи з </a:t>
            </a:r>
            <a:r>
              <a:rPr lang="uk-UA" i="1" dirty="0" smtClean="0"/>
              <a:t>                         предмета</a:t>
            </a:r>
            <a:r>
              <a:rPr lang="uk-UA" i="1" dirty="0"/>
              <a:t>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Інші документи.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928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“Портфоліо”</a:t>
            </a:r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це: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929312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i="1" dirty="0">
                <a:latin typeface="Century Gothic" pitchFamily="34" charset="0"/>
              </a:rPr>
              <a:t>візитна картка, тобто сукупність відомостей про людину, організацію, досьє, тобто сукупність документів, зразків робіт, фотографій, що дають уявлення про пропоновані можливості, послуги фірми чи спеціаліста (Новітній словник іноземних слів і виразів).</a:t>
            </a:r>
            <a:endParaRPr lang="ru-RU" b="1" i="1" dirty="0"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i="1" dirty="0">
                <a:latin typeface="Century Gothic" pitchFamily="34" charset="0"/>
              </a:rPr>
              <a:t>представлення у фактах педагогічних якостей і досягнень викладача, що включає спектр документів, які формують уявлення про специфіку підходу і ступінь ефективності професійної роботи вчителя. </a:t>
            </a:r>
            <a:endParaRPr lang="ru-RU" b="1" i="1" dirty="0"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i="1" dirty="0">
                <a:latin typeface="Century Gothic" pitchFamily="34" charset="0"/>
              </a:rPr>
              <a:t>візитка вчителя, що містить певні анкетні дані, інформацію про підвищення кваліфікації, досягнення, педагогічні технології і методи, що їх використовує вчитель, творчі роботи й методичні матеріали, відгуки про його роботу і публікації.</a:t>
            </a:r>
            <a:endParaRPr lang="ru-RU" b="1" i="1" dirty="0"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i="1" dirty="0">
                <a:latin typeface="Century Gothic" pitchFamily="34" charset="0"/>
              </a:rPr>
              <a:t>індивідуальна папка, у якій зафіксовані особисті професійні досягнення вчителя в освітній діяльності, результати навчання, виховання і розвитку учнів, внесок педагога в розвиток системи освіти.</a:t>
            </a:r>
            <a:endParaRPr lang="ru-RU" b="1" i="1" dirty="0"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i="1" dirty="0">
                <a:latin typeface="Century Gothic" pitchFamily="34" charset="0"/>
              </a:rPr>
              <a:t>спосіб фіксування й накопичення матеріалів, що демонструють рівень професіоналізму вчителя, його вміння вирішувати завдання своєї професійної діяльності, показує рівень підготовленості педагога і рівень його активності в класних і позакласних видах діяльності.</a:t>
            </a:r>
            <a:endParaRPr lang="ru-RU" b="1" i="1" dirty="0"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75"/>
            <a:ext cx="46863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929190" cy="6226196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Розділ </a:t>
            </a:r>
            <a:r>
              <a:rPr lang="en-US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</a:t>
            </a:r>
            <a:r>
              <a:rPr lang="uk-UA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Навчально-матеріальна </a:t>
            </a:r>
            <a:r>
              <a:rPr lang="uk-UA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база</a:t>
            </a:r>
            <a:endParaRPr lang="ru-RU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FFC000">
                <a:alpha val="56000"/>
              </a:srgbClr>
            </a:gs>
            <a:gs pos="39999">
              <a:srgbClr val="FFFF99">
                <a:alpha val="17647"/>
              </a:srgbClr>
            </a:gs>
            <a:gs pos="70000">
              <a:srgbClr val="FFFFCC">
                <a:alpha val="29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8572500" cy="6286500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/>
              <a:t> Цей розділ містить: </a:t>
            </a:r>
            <a:endParaRPr lang="ru-RU" b="1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Перелік словників та іншої довідкової літератури з предмета.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Список наочності (макети, схеми, ілюстрації, портрети тощо).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Перелік технічних засобів для впровадження ІКТ у навчально-виховний процес (комп’ютер, проектор, </a:t>
            </a:r>
            <a:r>
              <a:rPr lang="en-US" i="1" dirty="0"/>
              <a:t>SMART</a:t>
            </a:r>
            <a:r>
              <a:rPr lang="uk-UA" i="1" dirty="0" err="1"/>
              <a:t>-дошка</a:t>
            </a:r>
            <a:r>
              <a:rPr lang="uk-UA" i="1" dirty="0"/>
              <a:t>, мультимедійні підручники, аудіо-відео-посібники тощо).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Перелік дидактичного матеріалу (прикладів виконання завдань, написання творів і под.).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Презентації інформаційних проектів учнів, які можна використовувати як довідкову літературу.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Інші документи.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Documents and Settings\Admin\Рабочий стол\komputernye-fayly-6.jpg"/>
          <p:cNvPicPr>
            <a:picLocks noChangeAspect="1" noChangeArrowheads="1"/>
          </p:cNvPicPr>
          <p:nvPr/>
        </p:nvPicPr>
        <p:blipFill>
          <a:blip r:embed="rId2" cstate="print"/>
          <a:srcRect t="15131"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57256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8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Додатки</a:t>
            </a:r>
            <a:endParaRPr lang="ru-RU" sz="80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0070C0">
                <a:alpha val="41000"/>
              </a:srgbClr>
            </a:gs>
            <a:gs pos="39999">
              <a:srgbClr val="FFFF99">
                <a:alpha val="17647"/>
              </a:srgbClr>
            </a:gs>
            <a:gs pos="70000">
              <a:srgbClr val="FFFFCC">
                <a:alpha val="29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357188"/>
            <a:ext cx="8572500" cy="6286500"/>
          </a:xfrm>
        </p:spPr>
        <p:txBody>
          <a:bodyPr rtlCol="0"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600" b="1" i="1" dirty="0"/>
              <a:t>У Додатках може бути розміщено такі матеріали:</a:t>
            </a:r>
            <a:endParaRPr lang="ru-RU" sz="4600" b="1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автобіографія, у якій розкривається значення обраної професії в житті </a:t>
            </a:r>
            <a:r>
              <a:rPr lang="uk-UA" i="1" dirty="0" smtClean="0"/>
              <a:t>педагога, </a:t>
            </a:r>
            <a:r>
              <a:rPr lang="uk-UA" i="1" dirty="0"/>
              <a:t>його схильність до викладання предмета;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педагогічна філософія – основні підходи до навчання і виховання учнів;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матеріали виступів на педрадах, семінарах, конференціях;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публікації (найвагоміші);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розробки уроків і позакласних заходів, пам’ятки, програми факультативів тощо;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копії рецензій на посібники, підручники тощо;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копії документів, що засвідчують проходження курсів ПК, участь у конференціях, семінарах тощо;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копії дипломів, грамот, сертифікатів, які отримав </a:t>
            </a:r>
            <a:r>
              <a:rPr lang="uk-UA" i="1" dirty="0" smtClean="0"/>
              <a:t>педагог і </a:t>
            </a:r>
            <a:r>
              <a:rPr lang="uk-UA" i="1" dirty="0"/>
              <a:t>його учні;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зразки творчих робіт і проектів учнів;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пояснення </a:t>
            </a:r>
            <a:r>
              <a:rPr lang="uk-UA" i="1" dirty="0" smtClean="0"/>
              <a:t>педагога до </a:t>
            </a:r>
            <a:r>
              <a:rPr lang="uk-UA" i="1" dirty="0"/>
              <a:t>створеного Портфоліо.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C:\Documents and Settings\Admin\Рабочий стол\shkolnye_prinadlejnosti_37.jpg"/>
          <p:cNvPicPr>
            <a:picLocks noChangeAspect="1" noChangeArrowheads="1"/>
          </p:cNvPicPr>
          <p:nvPr/>
        </p:nvPicPr>
        <p:blipFill>
          <a:blip r:embed="rId2" cstate="print"/>
          <a:srcRect l="2750" r="2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Заголовок 2"/>
          <p:cNvSpPr>
            <a:spLocks noGrp="1"/>
          </p:cNvSpPr>
          <p:nvPr>
            <p:ph type="title"/>
          </p:nvPr>
        </p:nvSpPr>
        <p:spPr>
          <a:xfrm rot="60000">
            <a:off x="437943" y="2643470"/>
            <a:ext cx="8229600" cy="1143000"/>
          </a:xfrm>
        </p:spPr>
        <p:txBody>
          <a:bodyPr/>
          <a:lstStyle/>
          <a:p>
            <a:r>
              <a:rPr lang="uk-UA" sz="6600" dirty="0" smtClean="0">
                <a:latin typeface="Monotype Corsiva" pitchFamily="66" charset="0"/>
              </a:rPr>
              <a:t>Дякую за увагу!</a:t>
            </a:r>
            <a:endParaRPr lang="ru-RU" sz="66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44024699"/>
              </p:ext>
            </p:extLst>
          </p:nvPr>
        </p:nvGraphicFramePr>
        <p:xfrm>
          <a:off x="571472" y="571480"/>
          <a:ext cx="8143932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Портфоліо розвиває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898534"/>
              </p:ext>
            </p:extLst>
          </p:nvPr>
        </p:nvGraphicFramePr>
        <p:xfrm>
          <a:off x="428596" y="1428736"/>
          <a:ext cx="8229600" cy="490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 Портфоліо дає змогу </a:t>
            </a:r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досягти </a:t>
            </a:r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таких цілей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1285860"/>
          <a:ext cx="8715436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 l="7692" r="7692" b="5536"/>
          <a:stretch>
            <a:fillRect/>
          </a:stretch>
        </p:blipFill>
        <p:spPr bwMode="auto">
          <a:xfrm>
            <a:off x="6572250" y="2868613"/>
            <a:ext cx="2571750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875"/>
            <a:ext cx="8229600" cy="928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</a:t>
            </a:r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Портфоліо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714375"/>
            <a:ext cx="8715375" cy="2643188"/>
          </a:xfrm>
        </p:spPr>
        <p:txBody>
          <a:bodyPr rtlCol="0">
            <a:normAutofit/>
          </a:bodyPr>
          <a:lstStyle/>
          <a:p>
            <a:pPr marL="96838" indent="1270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b="1" i="1" u="sng" dirty="0"/>
              <a:t>«Папка досягнень»,</a:t>
            </a:r>
            <a:r>
              <a:rPr lang="uk-UA" sz="1800" b="1" i="1" dirty="0"/>
              <a:t> </a:t>
            </a:r>
            <a:r>
              <a:rPr lang="uk-UA" sz="1800" i="1" dirty="0"/>
              <a:t>що спрямована на підвищення власної значимості вчителя і відображає його успіхи (уміщає грамоти, дипломи учителя й учнів, сертифікати, інформацію про перемоги в конкурсах тощо).</a:t>
            </a:r>
            <a:endParaRPr lang="ru-RU" sz="1800" i="1" dirty="0"/>
          </a:p>
          <a:p>
            <a:pPr marL="96838" indent="1270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b="1" i="1" u="sng" dirty="0"/>
              <a:t>Рефлексивне Портфоліо</a:t>
            </a:r>
            <a:r>
              <a:rPr lang="uk-UA" sz="1800" i="1" dirty="0"/>
              <a:t>, яке простежує динаміку особистісного розвитку вчителя, допомагає проаналізувати результативність його діяльності як у кількісному, так і в якісному плані протягом певного періоду (уміщує статті, відеокасети із записом уроків та позакласних заходів, що засвідчує якісні зміни в методиці викладання, удосконалення стилю викладання, набуття й розвиток навичок викладання тощо).</a:t>
            </a:r>
            <a:endParaRPr lang="ru-RU" sz="1800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i="1" dirty="0"/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357188" y="3214688"/>
            <a:ext cx="64293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b="1" i="1" u="sng">
                <a:latin typeface="Calibri" pitchFamily="34" charset="0"/>
              </a:rPr>
              <a:t>Проблемно-тематичне Портфоліо,</a:t>
            </a:r>
            <a:r>
              <a:rPr lang="uk-UA" b="1" i="1">
                <a:latin typeface="Calibri" pitchFamily="34" charset="0"/>
              </a:rPr>
              <a:t> </a:t>
            </a:r>
            <a:r>
              <a:rPr lang="uk-UA" i="1">
                <a:latin typeface="Calibri" pitchFamily="34" charset="0"/>
              </a:rPr>
              <a:t>пов’язане з написанням статті, реферату, наукової роботи, доповіді на конференції, узагальненням результатів діяльності за певною проблемою.</a:t>
            </a:r>
            <a:endParaRPr lang="ru-RU" i="1">
              <a:latin typeface="Calibri" pitchFamily="34" charset="0"/>
            </a:endParaRPr>
          </a:p>
          <a:p>
            <a:pPr algn="just"/>
            <a:r>
              <a:rPr lang="uk-UA" b="1" i="1" u="sng">
                <a:latin typeface="Calibri" pitchFamily="34" charset="0"/>
              </a:rPr>
              <a:t>Методичне Портфоліо</a:t>
            </a:r>
            <a:r>
              <a:rPr lang="uk-UA" b="1" i="1">
                <a:latin typeface="Calibri" pitchFamily="34" charset="0"/>
              </a:rPr>
              <a:t>,</a:t>
            </a:r>
            <a:r>
              <a:rPr lang="uk-UA" i="1">
                <a:latin typeface="Calibri" pitchFamily="34" charset="0"/>
              </a:rPr>
              <a:t> яке містить зібрані або створені педагогом методичні матеріали, що засвідчують рівень його професіоналізму.</a:t>
            </a:r>
            <a:endParaRPr lang="ru-RU" i="1">
              <a:latin typeface="Calibri" pitchFamily="34" charset="0"/>
            </a:endParaRPr>
          </a:p>
          <a:p>
            <a:pPr algn="just"/>
            <a:r>
              <a:rPr lang="uk-UA" b="1" i="1" u="sng">
                <a:latin typeface="Calibri" pitchFamily="34" charset="0"/>
              </a:rPr>
              <a:t>Презентаційне Портфоліо</a:t>
            </a:r>
            <a:r>
              <a:rPr lang="uk-UA" b="1" i="1">
                <a:latin typeface="Calibri" pitchFamily="34" charset="0"/>
              </a:rPr>
              <a:t>, </a:t>
            </a:r>
            <a:r>
              <a:rPr lang="uk-UA" i="1">
                <a:latin typeface="Calibri" pitchFamily="34" charset="0"/>
              </a:rPr>
              <a:t>яке містить стислий виклад основних досягнень учителя, відомості про його освіту, професійний досвід, наукові й методичні інтереси.</a:t>
            </a:r>
            <a:endParaRPr lang="ru-RU" i="1">
              <a:latin typeface="Calibri" pitchFamily="34" charset="0"/>
            </a:endParaRPr>
          </a:p>
          <a:p>
            <a:pPr algn="just"/>
            <a:r>
              <a:rPr lang="uk-UA" b="1" i="1" u="sng">
                <a:latin typeface="Calibri" pitchFamily="34" charset="0"/>
              </a:rPr>
              <a:t>Комплексне Портфоліо</a:t>
            </a:r>
            <a:r>
              <a:rPr lang="uk-UA" i="1">
                <a:latin typeface="Calibri" pitchFamily="34" charset="0"/>
              </a:rPr>
              <a:t>, яке об’єднує всі попередні види Портфоліо, або декілька з них. </a:t>
            </a:r>
            <a:endParaRPr lang="ru-RU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FF99"/>
            </a:gs>
            <a:gs pos="39999">
              <a:schemeClr val="bg1"/>
            </a:gs>
            <a:gs pos="75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-500098" y="214290"/>
          <a:ext cx="8358246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18" y="4071918"/>
            <a:ext cx="2786082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/>
          <a:srcRect b="20157"/>
          <a:stretch>
            <a:fillRect/>
          </a:stretch>
        </p:blipFill>
        <p:spPr bwMode="auto">
          <a:xfrm>
            <a:off x="7010400" y="5146675"/>
            <a:ext cx="21336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38"/>
            <a:ext cx="8229600" cy="93980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Підходи до  укладання Портфоліо 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929312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Портфоліо </a:t>
            </a:r>
            <a:r>
              <a:rPr lang="uk-UA" i="1" dirty="0" smtClean="0"/>
              <a:t>педагога - </a:t>
            </a:r>
            <a:r>
              <a:rPr lang="uk-UA" i="1" dirty="0"/>
              <a:t>це не тільки втілення </a:t>
            </a:r>
            <a:r>
              <a:rPr lang="uk-UA" i="1" dirty="0" smtClean="0"/>
              <a:t>успіхів, </a:t>
            </a:r>
            <a:r>
              <a:rPr lang="uk-UA" i="1" dirty="0"/>
              <a:t>а й матеріал, що висвітлює різні сторони його роботи. Навіть не зовсім вдала експериментальна робота може засвідчити його дослідницький підхід до викладання та стати поштовхом до вдосконалення педагогічної діяльності.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Грамотно укладене Портфоліо відповідає передовсім на питання «ЯК?»  і тільки після того на питання «ЩО?».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Змістова наповненість Портфоліо відповідає принципу цілісності, що передбачає тематичну завершеність поданих матеріалів.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Добір інформації до Портфоліо здійснюється на основі принципів об’єктивності й достовірності.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Виклад інформації в Портфоліо  підпорядковується двом основним правилам: послідовність і ясність, що передбачає структуризацію матеріалів, логічність і лаконічність усіх письмових пояснень.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Усі декларовані педагогічні уміння підтверджуються прикладами проведених </a:t>
            </a:r>
            <a:r>
              <a:rPr lang="uk-UA" i="1" dirty="0" smtClean="0"/>
              <a:t>заходів </a:t>
            </a:r>
            <a:r>
              <a:rPr lang="uk-UA" i="1" dirty="0"/>
              <a:t>- таким чином реалізується вимога щодо наочності результатів роботи;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 Усі матеріали Портфоліо повинні бути акуратно й естетично  оформлені.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 Обсяг опису узагальнених й презентованих матеріалів має бути </a:t>
            </a:r>
            <a:r>
              <a:rPr lang="uk-UA" i="1" dirty="0" smtClean="0"/>
              <a:t>стислим. Додатки </a:t>
            </a:r>
            <a:r>
              <a:rPr lang="uk-UA" i="1" dirty="0"/>
              <a:t>можуть охоплювати більший обсяг, адже вони ілюструють усі тези представленого опису.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/>
              <a:t>Матеріали Портфоліо датуються: часовий обсяг поміщених </a:t>
            </a:r>
            <a:endParaRPr lang="uk-UA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/>
              <a:t> </a:t>
            </a:r>
            <a:r>
              <a:rPr lang="uk-UA" i="1" dirty="0" smtClean="0"/>
              <a:t>      матеріалів </a:t>
            </a:r>
            <a:r>
              <a:rPr lang="uk-UA" i="1" dirty="0"/>
              <a:t>визначається метою укладання Портфоліо </a:t>
            </a:r>
            <a:endParaRPr lang="uk-UA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/>
              <a:t> </a:t>
            </a:r>
            <a:r>
              <a:rPr lang="uk-UA" i="1" dirty="0" smtClean="0"/>
              <a:t>     (</a:t>
            </a:r>
            <a:r>
              <a:rPr lang="uk-UA" i="1" dirty="0"/>
              <a:t>протягом п’яти років - Портфоліо для атестації тощо). </a:t>
            </a:r>
            <a:endParaRPr lang="uk-UA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/>
              <a:t> </a:t>
            </a:r>
            <a:r>
              <a:rPr lang="uk-UA" i="1" dirty="0" smtClean="0"/>
              <a:t>     Матеріали </a:t>
            </a:r>
            <a:r>
              <a:rPr lang="uk-UA" i="1" dirty="0"/>
              <a:t>Портфоліо періодично оновлюються.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  <a:alpha val="60000"/>
              </a:schemeClr>
            </a:gs>
            <a:gs pos="39999">
              <a:schemeClr val="bg1"/>
            </a:gs>
            <a:gs pos="75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41925"/>
            <a:ext cx="19986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7969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Портфоліо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57158" y="1214422"/>
          <a:ext cx="835824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1809</Words>
  <Application>Microsoft Office PowerPoint</Application>
  <PresentationFormat>Экран (4:3)</PresentationFormat>
  <Paragraphs>127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Monotype Corsiva</vt:lpstr>
      <vt:lpstr>Тема Office</vt:lpstr>
      <vt:lpstr>Портфоліо викладача та майстра виробничого навчання як засіб педагогічної діагностики, метод оцінки професіоналізму педагога </vt:lpstr>
      <vt:lpstr>“Портфоліо” – це:</vt:lpstr>
      <vt:lpstr>Презентация PowerPoint</vt:lpstr>
      <vt:lpstr>Портфоліо розвиває</vt:lpstr>
      <vt:lpstr>Використання Портфоліо дає змогу досягти таких цілей</vt:lpstr>
      <vt:lpstr>Види Портфоліо</vt:lpstr>
      <vt:lpstr>Презентация PowerPoint</vt:lpstr>
      <vt:lpstr>Підходи до  укладання Портфоліо </vt:lpstr>
      <vt:lpstr>Структура Портфоліо </vt:lpstr>
      <vt:lpstr>Розділ І. Загальні відомості про педагога (або Візитна картка)</vt:lpstr>
      <vt:lpstr>Презентация PowerPoint</vt:lpstr>
      <vt:lpstr>Презентация PowerPoint</vt:lpstr>
      <vt:lpstr>Розділ ІІ. Науково-методична діяльність. </vt:lpstr>
      <vt:lpstr>Презентация PowerPoint</vt:lpstr>
      <vt:lpstr>Презентация PowerPoint</vt:lpstr>
      <vt:lpstr>Розділ ІІІ. Результати педагогічної діяльності</vt:lpstr>
      <vt:lpstr>Презентация PowerPoint</vt:lpstr>
      <vt:lpstr>Розділ IV. Позакласна діяльність з предмета </vt:lpstr>
      <vt:lpstr>Презентация PowerPoint</vt:lpstr>
      <vt:lpstr>Розділ V. Навчально-матеріальна база</vt:lpstr>
      <vt:lpstr>Презентация PowerPoint</vt:lpstr>
      <vt:lpstr>Додатки</vt:lpstr>
      <vt:lpstr>Презентация PowerPoint</vt:lpstr>
      <vt:lpstr>Дякую за увагу!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педагогічного працівника – шлях до успіху</dc:title>
  <dc:creator>Customer</dc:creator>
  <cp:lastModifiedBy>User</cp:lastModifiedBy>
  <cp:revision>37</cp:revision>
  <dcterms:created xsi:type="dcterms:W3CDTF">2013-12-04T21:50:15Z</dcterms:created>
  <dcterms:modified xsi:type="dcterms:W3CDTF">2023-11-08T06:57:12Z</dcterms:modified>
</cp:coreProperties>
</file>