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www.denstoredanske.dk/@api/deki/files/71067/=auberg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</a:rPr>
              <a:t>Auberginen zum Braten vorbereiten</a:t>
            </a:r>
          </a:p>
        </p:txBody>
      </p:sp>
    </p:spTree>
    <p:extLst>
      <p:ext uri="{BB962C8B-B14F-4D97-AF65-F5344CB8AC3E}">
        <p14:creationId xmlns:p14="http://schemas.microsoft.com/office/powerpoint/2010/main" val="22171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27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 Backofen etwa 25 Minuten garen lassen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0718"/>
            <a:ext cx="8892480" cy="59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Auberginen aus dem Ofen nehmen, abziehen und das Fruchtfleisch grob würfeln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</a:rPr>
              <a:t>Auberginen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zum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Braten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vorbereiten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6165304"/>
            <a:ext cx="8856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Auberginen quer in etwa 1 cm dicke Scheiben schneiden.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step_by_step_207x155_012_auberginen_vorbereite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2" y="1052736"/>
            <a:ext cx="8175899" cy="513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</a:rPr>
              <a:t>Die Auberginenscheiben mit reichlich Salz bestreuen und Wasser ziehen lassen.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step_by_step_207x155_012_auberginen_vorbereite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9638"/>
            <a:ext cx="8424936" cy="57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Nach etwa 10 Minuten die Scheiben mit Küchenpapier gut trockentupfen.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Рисунок 1" descr="http://www.maggi.de/NR/rdonlyres/FFAB7CEE-602B-4FA6-97ED-E3BD3C8B185E/0/step_by_step_207x155_012_auberginen_vorbereiten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9501"/>
            <a:ext cx="8568952" cy="5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Aubergine</a:t>
            </a:r>
            <a:r>
              <a:rPr lang="de-DE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Würfel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schneiden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9899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 </a:t>
            </a:r>
            <a:r>
              <a:rPr lang="ru-RU" sz="2400" b="1" dirty="0" smtClean="0"/>
              <a:t>1</a:t>
            </a:r>
            <a:r>
              <a:rPr lang="de-DE" sz="2400" b="1" dirty="0" smtClean="0"/>
              <a:t>. Schritte            </a:t>
            </a:r>
            <a:r>
              <a:rPr lang="de-DE" sz="2400" b="1" dirty="0" smtClean="0">
                <a:solidFill>
                  <a:srgbClr val="7030A0"/>
                </a:solidFill>
              </a:rPr>
              <a:t>Die </a:t>
            </a:r>
            <a:r>
              <a:rPr lang="de-DE" sz="2400" b="1" dirty="0">
                <a:solidFill>
                  <a:srgbClr val="7030A0"/>
                </a:solidFill>
              </a:rPr>
              <a:t>Auberginen putzen, waschen,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Рисунок 4" descr="http://2.bp.blogspot.com/-V5wZE7e9L0c/ThtlZKHddcI/AAAAAAAAAjg/bVg33FZRhQI/s1600/DSCN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4" y="1484784"/>
            <a:ext cx="7056784" cy="47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-1" y="0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 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 zum 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Braten vorbereiten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de-DE" sz="2400" b="1" dirty="0" smtClean="0"/>
              <a:t> </a:t>
            </a:r>
            <a:r>
              <a:rPr lang="de-DE" sz="2400" b="1" dirty="0"/>
              <a:t>Schritte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trockenreiben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6" descr="http://www.bank4fun.it/smartedit/images/artikel/zoom/gratiniertemelanzane-02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154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5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3. </a:t>
            </a:r>
            <a:r>
              <a:rPr lang="de-DE" sz="2400" b="1" dirty="0"/>
              <a:t>Schritte </a:t>
            </a:r>
            <a:r>
              <a:rPr lang="de-DE" sz="2400" b="1" dirty="0" smtClean="0"/>
              <a:t>       </a:t>
            </a:r>
            <a:r>
              <a:rPr lang="de-DE" sz="2400" b="1" dirty="0" smtClean="0">
                <a:solidFill>
                  <a:srgbClr val="7030A0"/>
                </a:solidFill>
              </a:rPr>
              <a:t>Beginnen </a:t>
            </a:r>
            <a:r>
              <a:rPr lang="de-DE" sz="2400" b="1" dirty="0">
                <a:solidFill>
                  <a:srgbClr val="7030A0"/>
                </a:solidFill>
              </a:rPr>
              <a:t>Sie mit dem Abschneiden des oberen und unteren Rand des Auberginen, Entfernen der Stängel und Blätter.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Рисунок 1" descr="http://www.goodhousekeeping.com/cm/goodhousekeeping/images/preparing-eggplant-1-ghv-325-67418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021196"/>
            <a:ext cx="7920880" cy="583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5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88640"/>
            <a:ext cx="4929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4.Schritte</a:t>
            </a:r>
            <a:r>
              <a:rPr lang="de-DE" sz="2400" b="1" dirty="0" smtClean="0">
                <a:solidFill>
                  <a:srgbClr val="7030A0"/>
                </a:solidFill>
              </a:rPr>
              <a:t>                halbieren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8" y="670734"/>
            <a:ext cx="8686643" cy="61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32"/>
            <a:ext cx="8964488" cy="635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 </a:t>
            </a:r>
            <a:r>
              <a:rPr lang="de-DE" sz="2400" b="1" dirty="0"/>
              <a:t>5. </a:t>
            </a:r>
            <a:r>
              <a:rPr lang="de-DE" sz="2400" b="1" dirty="0" smtClean="0"/>
              <a:t>Schritte </a:t>
            </a:r>
            <a:r>
              <a:rPr lang="de-DE" sz="2400" b="1" dirty="0" smtClean="0">
                <a:solidFill>
                  <a:srgbClr val="7030A0"/>
                </a:solidFill>
              </a:rPr>
              <a:t>                 </a:t>
            </a:r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Längs </a:t>
            </a: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dünne Scheiben,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091"/>
            <a:ext cx="9144000" cy="615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 Auberginen putzen, waschen, trockenreiben 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6. </a:t>
            </a:r>
            <a:r>
              <a:rPr lang="de-DE" sz="2400" b="1" dirty="0"/>
              <a:t>Schritte</a:t>
            </a:r>
            <a:r>
              <a:rPr lang="de-DE" sz="2400" b="1" dirty="0" smtClean="0"/>
              <a:t>        </a:t>
            </a:r>
            <a:r>
              <a:rPr lang="de-DE" sz="2400" b="1" dirty="0" smtClean="0">
                <a:solidFill>
                  <a:srgbClr val="7030A0"/>
                </a:solidFill>
              </a:rPr>
              <a:t>dann </a:t>
            </a:r>
            <a:r>
              <a:rPr lang="de-DE" sz="2400" b="1" dirty="0">
                <a:solidFill>
                  <a:srgbClr val="7030A0"/>
                </a:solidFill>
              </a:rPr>
              <a:t>in schmale Streifen schneiden.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989"/>
            <a:ext cx="9036496" cy="620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de-DE" sz="2400" b="1" dirty="0" smtClean="0"/>
              <a:t>Schritte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mal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quer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schneiden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7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297"/>
            <a:ext cx="8928992" cy="62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</a:t>
            </a:r>
            <a:r>
              <a:rPr lang="de-DE" sz="2400" b="1" dirty="0" smtClean="0"/>
              <a:t>8.Schritte                4-7  </a:t>
            </a:r>
            <a:r>
              <a:rPr lang="de-DE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Schritte </a:t>
            </a: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wiederholen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446"/>
            <a:ext cx="8856984" cy="607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6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de-DE" sz="2400" b="1" dirty="0"/>
              <a:t>Schritte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400" b="1" dirty="0" smtClean="0">
                <a:solidFill>
                  <a:srgbClr val="7030A0"/>
                </a:solidFill>
              </a:rPr>
              <a:t>und </a:t>
            </a:r>
            <a:r>
              <a:rPr lang="de-DE" sz="2400" b="1" dirty="0">
                <a:solidFill>
                  <a:srgbClr val="7030A0"/>
                </a:solidFill>
              </a:rPr>
              <a:t>schon haben wir Würfel.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" y="617388"/>
            <a:ext cx="8880137" cy="62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9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10.Schritte</a:t>
            </a:r>
            <a:r>
              <a:rPr lang="de-DE" sz="2400" b="1" dirty="0" smtClean="0">
                <a:solidFill>
                  <a:srgbClr val="7030A0"/>
                </a:solidFill>
              </a:rPr>
              <a:t>                                     Salzen </a:t>
            </a:r>
            <a:r>
              <a:rPr lang="de-DE" sz="2400" b="1" dirty="0">
                <a:solidFill>
                  <a:srgbClr val="7030A0"/>
                </a:solidFill>
              </a:rPr>
              <a:t>und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" y="711444"/>
            <a:ext cx="8964488" cy="61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7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 </a:t>
            </a:r>
            <a:r>
              <a:rPr lang="de-DE" sz="2400" b="1" dirty="0" smtClean="0"/>
              <a:t>11.Schritte</a:t>
            </a:r>
            <a:r>
              <a:rPr lang="de-DE" sz="2400" b="1" dirty="0" smtClean="0">
                <a:solidFill>
                  <a:srgbClr val="7030A0"/>
                </a:solidFill>
              </a:rPr>
              <a:t>              mit </a:t>
            </a:r>
            <a:r>
              <a:rPr lang="de-DE" sz="2400" b="1" dirty="0">
                <a:solidFill>
                  <a:srgbClr val="7030A0"/>
                </a:solidFill>
              </a:rPr>
              <a:t>einem Gewicht (Teller) für 30-45 </a:t>
            </a:r>
            <a:r>
              <a:rPr lang="de-DE" sz="2400" b="1" dirty="0" smtClean="0">
                <a:solidFill>
                  <a:srgbClr val="7030A0"/>
                </a:solidFill>
              </a:rPr>
              <a:t>Minuten </a:t>
            </a:r>
            <a:r>
              <a:rPr lang="de-DE" sz="2400" b="1" dirty="0">
                <a:solidFill>
                  <a:srgbClr val="7030A0"/>
                </a:solidFill>
              </a:rPr>
              <a:t>beschweren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A Step-by-Step How To Photo Pictorial Learn How To Cook - How To Photo Pictorial Steps Eggplant Di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2208"/>
            <a:ext cx="8280920" cy="56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 Stielansatz entfernen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492"/>
            <a:ext cx="9132692" cy="628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 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7030A0"/>
                </a:solidFill>
              </a:rPr>
              <a:t>der </a:t>
            </a:r>
            <a:r>
              <a:rPr lang="de-DE" sz="2400" b="1" dirty="0">
                <a:solidFill>
                  <a:srgbClr val="7030A0"/>
                </a:solidFill>
              </a:rPr>
              <a:t>Länge nach halbieren,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903"/>
            <a:ext cx="4788024" cy="35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81037" cy="351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Backblech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legen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89"/>
            <a:ext cx="8932905" cy="627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6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8812"/>
            <a:ext cx="8993633" cy="62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rundum einschneiden,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den inneren Teil kreuzweise tief einkerben,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730"/>
            <a:ext cx="9133605" cy="639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mit dem Öl bestreichen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12"/>
            <a:ext cx="9113329" cy="63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Salzen und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A Step-by-Step How To Photo Pictorial Learn How To Cook - How To Photo Pictorial Steps Eggplant Ro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36"/>
            <a:ext cx="9144000" cy="63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195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20</cp:revision>
  <dcterms:modified xsi:type="dcterms:W3CDTF">2013-12-12T17:43:28Z</dcterms:modified>
</cp:coreProperties>
</file>