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8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1" descr="http://farm9.staticflickr.com/8305/7956504734_6116c0665a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3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Kürbis-Cannelloni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4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1" descr="http://farm9.staticflickr.com/8313/7956485554_5d32d54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6" y="-214338"/>
            <a:ext cx="9122333" cy="707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0"/>
            <a:ext cx="9141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2  </a:t>
            </a:r>
            <a:r>
              <a:rPr lang="de-DE" sz="3200" b="1" dirty="0" smtClean="0">
                <a:solidFill>
                  <a:schemeClr val="bg1"/>
                </a:solidFill>
              </a:rPr>
              <a:t>Eier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8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arm9.staticflickr.com/8454/7956485788_3e71f614e8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48" y="0"/>
            <a:ext cx="915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100ml </a:t>
            </a:r>
            <a:r>
              <a:rPr lang="de-DE" sz="3200" b="1" dirty="0" smtClean="0">
                <a:solidFill>
                  <a:schemeClr val="bg1"/>
                </a:solidFill>
              </a:rPr>
              <a:t>Sojacreme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8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9.staticflickr.com/8313/7956486082_9c69da208f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76" y="0"/>
            <a:ext cx="9147376" cy="685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1 EL </a:t>
            </a:r>
            <a:r>
              <a:rPr lang="de-DE" sz="3200" b="1" dirty="0" smtClean="0">
                <a:solidFill>
                  <a:schemeClr val="bg1"/>
                </a:solidFill>
              </a:rPr>
              <a:t>Olivenöl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1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9.staticflickr.com/8172/7956486286_e2bc311a46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3" y="0"/>
            <a:ext cx="9153523" cy="68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1 </a:t>
            </a:r>
            <a:r>
              <a:rPr lang="de-DE" sz="3200" dirty="0" smtClean="0">
                <a:solidFill>
                  <a:schemeClr val="bg1"/>
                </a:solidFill>
              </a:rPr>
              <a:t>Messerspitze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de-DE" sz="3200" b="1" dirty="0" smtClean="0">
                <a:solidFill>
                  <a:schemeClr val="bg1"/>
                </a:solidFill>
              </a:rPr>
              <a:t>Koriander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7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arm9.staticflickr.com/8029/7956486484_c6b8d6b144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49" y="0"/>
            <a:ext cx="915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60g Hartkäse nach Wahl (z.B. </a:t>
            </a:r>
            <a:r>
              <a:rPr lang="de-DE" sz="2800" b="1" dirty="0" smtClean="0">
                <a:solidFill>
                  <a:schemeClr val="bg1"/>
                </a:solidFill>
              </a:rPr>
              <a:t>Parmesan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7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eatsmarter.de/sites/default/files/styles/1024x768/public/images/51b/a5f/crsp_s01_0309.jpg?itok=kWoK2Rj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</a:t>
            </a:r>
            <a:r>
              <a:rPr lang="de-DE" sz="2800" b="1" dirty="0" smtClean="0"/>
              <a:t>Zwiebel </a:t>
            </a:r>
            <a:r>
              <a:rPr lang="de-DE" sz="2800" b="1" dirty="0" smtClean="0"/>
              <a:t>schälen</a:t>
            </a:r>
            <a:endParaRPr lang="ru-RU" sz="2800" dirty="0" smtClean="0"/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9.staticflickr.com/8295/7956487336_dba2f569dd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17" y="0"/>
            <a:ext cx="915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zerkleinern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608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.yimg.com/g/images/spaceou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l.yimg.com/g/images/spaceou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l.yimg.com/g/images/spaceou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farm9.staticflickr.com/8445/7956487906_d54907ba0d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87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/>
              <a:t>Knoblauch </a:t>
            </a:r>
            <a:r>
              <a:rPr lang="de-DE" sz="2800" b="1" dirty="0" smtClean="0"/>
              <a:t>hacken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423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rm9.staticflickr.com/8451/7956488506_65aa43d47b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Sellerie </a:t>
            </a:r>
            <a:r>
              <a:rPr lang="de-DE" sz="3200" b="1" dirty="0" smtClean="0"/>
              <a:t>schälen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9001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arm9.staticflickr.com/8445/7956489036_eccb38f53d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würfeln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393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9.staticflickr.com/8442/7956483334_f819548f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462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Kürbis </a:t>
            </a:r>
            <a:r>
              <a:rPr lang="de-DE" sz="3200" dirty="0" smtClean="0">
                <a:solidFill>
                  <a:schemeClr val="bg1"/>
                </a:solidFill>
              </a:rPr>
              <a:t>(</a:t>
            </a:r>
            <a:r>
              <a:rPr lang="de-DE" sz="3200" dirty="0" smtClean="0">
                <a:solidFill>
                  <a:schemeClr val="bg1"/>
                </a:solidFill>
              </a:rPr>
              <a:t>900g</a:t>
            </a:r>
            <a:r>
              <a:rPr lang="de-DE" sz="3200" dirty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arm9.staticflickr.com/8031/7956489592_457a4f9a6f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Kürbis </a:t>
            </a:r>
            <a:r>
              <a:rPr lang="de-DE" sz="3200" b="1" dirty="0" smtClean="0"/>
              <a:t>waschen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787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arm9.staticflickr.com/8169/7956490056_15168d548f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entkernen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44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arm9.staticflickr.com/8451/7956490504_f888bf7ff5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48" y="0"/>
            <a:ext cx="915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würfeln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5321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arm9.staticflickr.com/8442/7956491102_31ba861533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43" y="0"/>
            <a:ext cx="9177543" cy="68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Kürbiskerne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hacken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3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arm9.staticflickr.com/8455/7956491702_ec200ac0c7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            </a:t>
            </a:r>
            <a:r>
              <a:rPr lang="ru-RU" sz="3200" b="1" dirty="0" err="1" smtClean="0"/>
              <a:t>rösten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7215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arm9.staticflickr.com/8451/7956492274_5f1e514c39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4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        </a:t>
            </a:r>
            <a:r>
              <a:rPr lang="de-DE" sz="3200" b="1" dirty="0" smtClean="0"/>
              <a:t>abkühlen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6865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arm9.staticflickr.com/8318/7956492822_e87f714ebc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48" y="0"/>
            <a:ext cx="915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248" y="0"/>
            <a:ext cx="9154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Öl</a:t>
            </a:r>
            <a:r>
              <a:rPr lang="ru-RU" sz="3200" b="1" dirty="0"/>
              <a:t> </a:t>
            </a:r>
            <a:r>
              <a:rPr lang="ru-RU" sz="3200" b="1" dirty="0" err="1" smtClean="0"/>
              <a:t>erhitzen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2956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arm9.staticflickr.com/8316/7956493326_31f5fefa03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979" cy="685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Zwiebeln &amp; Knoblauch </a:t>
            </a:r>
            <a:endParaRPr lang="ru-RU" sz="3200" b="1" dirty="0" smtClean="0"/>
          </a:p>
          <a:p>
            <a:r>
              <a:rPr lang="de-DE" sz="3200" b="1" dirty="0" smtClean="0"/>
              <a:t>andünsten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834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arm9.staticflickr.com/8449/7956493766_c0d9544dd5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Kürbis</a:t>
            </a:r>
            <a:r>
              <a:rPr lang="ru-RU" sz="3200" b="1" dirty="0"/>
              <a:t> </a:t>
            </a:r>
            <a:r>
              <a:rPr lang="ru-RU" sz="3200" b="1" dirty="0" err="1" smtClean="0"/>
              <a:t>hinzufügen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524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arm9.staticflickr.com/8033/7956494262_e4061c401f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Sellerie</a:t>
            </a:r>
            <a:r>
              <a:rPr lang="ru-RU" sz="3200" b="1" dirty="0"/>
              <a:t> </a:t>
            </a:r>
            <a:r>
              <a:rPr lang="ru-RU" sz="3200" b="1" dirty="0" err="1" smtClean="0"/>
              <a:t>addieren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887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9.staticflickr.com/8312/7956483532_8612676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90" y="0"/>
            <a:ext cx="91490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1 </a:t>
            </a:r>
            <a:r>
              <a:rPr lang="de-DE" sz="3200" b="1" dirty="0" smtClean="0">
                <a:solidFill>
                  <a:schemeClr val="bg1"/>
                </a:solidFill>
              </a:rPr>
              <a:t>Stück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smtClean="0">
                <a:solidFill>
                  <a:schemeClr val="bg1"/>
                </a:solidFill>
              </a:rPr>
              <a:t>Knollensellerie </a:t>
            </a:r>
            <a:r>
              <a:rPr lang="de-DE" sz="3200" dirty="0" smtClean="0">
                <a:solidFill>
                  <a:schemeClr val="bg1"/>
                </a:solidFill>
              </a:rPr>
              <a:t>(</a:t>
            </a:r>
            <a:r>
              <a:rPr lang="de-DE" sz="3200" dirty="0" smtClean="0">
                <a:solidFill>
                  <a:schemeClr val="bg1"/>
                </a:solidFill>
              </a:rPr>
              <a:t>200g</a:t>
            </a:r>
            <a:r>
              <a:rPr lang="de-DE" sz="3200" dirty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arm9.staticflickr.com/8032/7956494758_05703df2b1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kurz </a:t>
            </a:r>
            <a:r>
              <a:rPr lang="de-DE" sz="3200" b="1" dirty="0" smtClean="0"/>
              <a:t>anbraten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784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l.yimg.com/g/images/spaceou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ttp://farm9.staticflickr.com/8456/7956495284_f7c851b771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Mit Gemüsebrühe </a:t>
            </a:r>
            <a:endParaRPr lang="ru-RU" sz="3200" b="1" dirty="0" smtClean="0"/>
          </a:p>
          <a:p>
            <a:r>
              <a:rPr lang="de-DE" sz="3200" b="1" dirty="0" smtClean="0"/>
              <a:t>aufgießen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5060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arm9.staticflickr.com/8180/7956495748_9da5c8e816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49" y="0"/>
            <a:ext cx="915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Kurz aufkochen </a:t>
            </a:r>
            <a:r>
              <a:rPr lang="de-DE" sz="3200" b="1" dirty="0" smtClean="0"/>
              <a:t>lassen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297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arm9.staticflickr.com/8296/7956496276_9e6759c015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66907" y="-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/>
              <a:t>dünsten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362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arm9.staticflickr.com/8296/7956496830_3b7d3486d8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Kürbiskerne </a:t>
            </a:r>
            <a:endParaRPr lang="ru-RU" sz="3200" b="1" dirty="0" smtClean="0"/>
          </a:p>
          <a:p>
            <a:r>
              <a:rPr lang="de-DE" sz="3200" b="1" dirty="0" smtClean="0"/>
              <a:t>hinzufügen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4049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arm9.staticflickr.com/8458/7956497308_6f6c809c37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944" cy="686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35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/>
              <a:t>würzen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5800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farm9.staticflickr.com/8313/7956497888_49211276e1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48" y="0"/>
            <a:ext cx="915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Kürbismasse in Sieb </a:t>
            </a:r>
            <a:r>
              <a:rPr lang="de-DE" sz="3200" b="1" dirty="0" smtClean="0"/>
              <a:t>geben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673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arm9.staticflickr.com/8321/7956498340_b21b026813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74" y="0"/>
            <a:ext cx="9120326" cy="68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Flüssigkeit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auffangen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2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arm9.staticflickr.com/8174/7956498768_0f12530596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183" y="0"/>
            <a:ext cx="915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Käse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reiben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arm9.staticflickr.com/8436/7956499220_f63a1f1122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5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Milch</a:t>
            </a:r>
            <a:r>
              <a:rPr lang="ru-RU" sz="3200" b="1" dirty="0"/>
              <a:t> </a:t>
            </a:r>
            <a:r>
              <a:rPr lang="ru-RU" sz="3200" b="1" dirty="0" err="1" smtClean="0"/>
              <a:t>addieren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6467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9.staticflickr.com/8443/7956483814_20105b64fc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1 </a:t>
            </a:r>
            <a:r>
              <a:rPr lang="de-DE" sz="3200" b="1" dirty="0" smtClean="0">
                <a:solidFill>
                  <a:schemeClr val="bg1"/>
                </a:solidFill>
              </a:rPr>
              <a:t>Zwiebel </a:t>
            </a:r>
            <a:r>
              <a:rPr lang="de-DE" sz="3200" dirty="0" smtClean="0">
                <a:solidFill>
                  <a:schemeClr val="bg1"/>
                </a:solidFill>
              </a:rPr>
              <a:t>(</a:t>
            </a:r>
            <a:r>
              <a:rPr lang="de-DE" sz="3200" dirty="0" smtClean="0">
                <a:solidFill>
                  <a:schemeClr val="bg1"/>
                </a:solidFill>
              </a:rPr>
              <a:t>100g</a:t>
            </a:r>
            <a:r>
              <a:rPr lang="de-DE" sz="3200" dirty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7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farm9.staticflickr.com/8036/7956499640_836b6907bc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94" y="0"/>
            <a:ext cx="9160742" cy="68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Sojacreme</a:t>
            </a:r>
            <a:r>
              <a:rPr lang="ru-RU" sz="3200" b="1" dirty="0"/>
              <a:t> </a:t>
            </a:r>
            <a:r>
              <a:rPr lang="ru-RU" sz="3200" b="1" dirty="0" err="1" smtClean="0"/>
              <a:t>hinzufügen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4903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farm9.staticflickr.com/8177/7956500084_16e38e53d7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48" y="0"/>
            <a:ext cx="915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Eier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aufschlagen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715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farm9.staticflickr.com/8301/7956500498_68302e600f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Gut </a:t>
            </a:r>
            <a:r>
              <a:rPr lang="de-DE" sz="3200" b="1" dirty="0" smtClean="0"/>
              <a:t>verrühren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5920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farm9.staticflickr.com/8445/7956501010_d2ea8a5b5b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559" cy="68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58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würzen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46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farm9.staticflickr.com/8461/7956501376_fe0aed9ed6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48" y="0"/>
            <a:ext cx="915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In Spritzbeutel </a:t>
            </a:r>
            <a:r>
              <a:rPr lang="de-DE" sz="3200" b="1" dirty="0" smtClean="0"/>
              <a:t>geben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5012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farm9.staticflickr.com/8320/7956501848_e0eaacfe7e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Canneloni</a:t>
            </a:r>
            <a:r>
              <a:rPr lang="en-US" sz="3200" b="1" dirty="0"/>
              <a:t> </a:t>
            </a:r>
            <a:r>
              <a:rPr lang="en-US" sz="3200" b="1" dirty="0" err="1" smtClean="0"/>
              <a:t>befüllen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874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farm9.staticflickr.com/8321/7956502242_b2c0a9657d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48" y="0"/>
            <a:ext cx="915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Alles</a:t>
            </a:r>
            <a:r>
              <a:rPr lang="en-US" sz="3200" b="1" dirty="0"/>
              <a:t> </a:t>
            </a:r>
            <a:r>
              <a:rPr lang="en-US" sz="3200" b="1" dirty="0" err="1" smtClean="0"/>
              <a:t>befüllt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2800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farm9.staticflickr.com/8031/7956502448_bb677042a8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61" y="0"/>
            <a:ext cx="9147861" cy="68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übergießen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8521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farm9.staticflickr.com/8032/7956502922_33383210d6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Mit Käse </a:t>
            </a:r>
            <a:r>
              <a:rPr lang="de-DE" sz="3200" b="1" dirty="0" smtClean="0"/>
              <a:t>bestreuen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807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farm9.staticflickr.com/8039/7956503354_0241a70b4a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" y="0"/>
            <a:ext cx="915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" y="0"/>
            <a:ext cx="9137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backen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291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6" descr="http://farm9.staticflickr.com/8300/7956484276_e714eb4f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60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0"/>
            <a:ext cx="6322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3 </a:t>
            </a:r>
            <a:r>
              <a:rPr lang="de-DE" sz="3200" dirty="0">
                <a:solidFill>
                  <a:schemeClr val="bg1"/>
                </a:solidFill>
              </a:rPr>
              <a:t>Zehen  </a:t>
            </a:r>
            <a:r>
              <a:rPr lang="ru-RU" sz="3200" b="1" dirty="0" err="1" smtClean="0">
                <a:solidFill>
                  <a:schemeClr val="bg1"/>
                </a:solidFill>
              </a:rPr>
              <a:t>Knoblauch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2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farm9.staticflickr.com/8302/7956503844_7509e303b8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48" y="0"/>
            <a:ext cx="915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Kürbis</a:t>
            </a:r>
            <a:r>
              <a:rPr lang="en-US" sz="3200" b="1" dirty="0"/>
              <a:t>-Cannelloni </a:t>
            </a:r>
            <a:r>
              <a:rPr lang="en-US" sz="3200" b="1" dirty="0" err="1"/>
              <a:t>Fertig</a:t>
            </a:r>
            <a:r>
              <a:rPr lang="en-US" sz="3200" b="1" dirty="0"/>
              <a:t> </a:t>
            </a:r>
            <a:r>
              <a:rPr lang="en-US" sz="3200" b="1" dirty="0" err="1" smtClean="0"/>
              <a:t>gebacken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850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2" descr="http://farm9.staticflickr.com/8177/7956504276_6ca841bc01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Kürbis-Cannelloni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- </a:t>
            </a:r>
            <a:r>
              <a:rPr lang="ru-RU" sz="3200" b="1" dirty="0" err="1">
                <a:solidFill>
                  <a:srgbClr val="FF0000"/>
                </a:solidFill>
              </a:rPr>
              <a:t>Serviert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0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7" descr="http://farm9.staticflickr.com/8306/7956484532_447f198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23" y="0"/>
            <a:ext cx="912233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Kürbiskerne </a:t>
            </a:r>
            <a:r>
              <a:rPr lang="de-DE" sz="3200" dirty="0" smtClean="0">
                <a:solidFill>
                  <a:schemeClr val="bg1"/>
                </a:solidFill>
              </a:rPr>
              <a:t>50g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2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8" descr="http://farm9.staticflickr.com/8302/7956484778_6996a03b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" y="0"/>
            <a:ext cx="912233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6285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Cannelloni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de-DE" sz="3200" b="1" dirty="0" smtClean="0">
                <a:solidFill>
                  <a:schemeClr val="bg1"/>
                </a:solidFill>
              </a:rPr>
              <a:t>200g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8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9" descr="http://farm9.staticflickr.com/8305/7956485024_bb1f5d40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63" y="0"/>
            <a:ext cx="915696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757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250ml</a:t>
            </a: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ru-RU" sz="3200" b="1" dirty="0" err="1" smtClean="0">
                <a:solidFill>
                  <a:schemeClr val="bg1"/>
                </a:solidFill>
              </a:rPr>
              <a:t>Milch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8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Рисунок 30" descr="http://farm9.staticflickr.com/8179/7956485332_b802c88e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7" y="0"/>
            <a:ext cx="912233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448508"/>
            <a:ext cx="9144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schemeClr val="bg1"/>
                </a:solidFill>
              </a:rPr>
              <a:t>350ml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Gemüsebrühe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0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287</TotalTime>
  <Words>120</Words>
  <Application>Microsoft Office PowerPoint</Application>
  <PresentationFormat>Экран (4:3)</PresentationFormat>
  <Paragraphs>57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25</cp:revision>
  <dcterms:modified xsi:type="dcterms:W3CDTF">2017-03-13T17:07:05Z</dcterms:modified>
</cp:coreProperties>
</file>