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2"/>
  </p:notesMasterIdLst>
  <p:sldIdLst>
    <p:sldId id="256" r:id="rId2"/>
    <p:sldId id="270" r:id="rId3"/>
    <p:sldId id="287" r:id="rId4"/>
    <p:sldId id="273" r:id="rId5"/>
    <p:sldId id="257" r:id="rId6"/>
    <p:sldId id="265" r:id="rId7"/>
    <p:sldId id="274" r:id="rId8"/>
    <p:sldId id="283" r:id="rId9"/>
    <p:sldId id="282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5548D-9A01-4022-8DC1-9831B7719C27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1F986-3A54-437F-93BC-B35F4D5C9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2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1F986-3A54-437F-93BC-B35F4D5C929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5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BAB1-167E-4C72-A17C-7E0C7BA1016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73CB-1DAA-4F24-81F2-22D86BFC6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2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BAB1-167E-4C72-A17C-7E0C7BA1016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73CB-1DAA-4F24-81F2-22D86BFC6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0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BAB1-167E-4C72-A17C-7E0C7BA1016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73CB-1DAA-4F24-81F2-22D86BFC6E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35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BAB1-167E-4C72-A17C-7E0C7BA1016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73CB-1DAA-4F24-81F2-22D86BFC6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347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BAB1-167E-4C72-A17C-7E0C7BA1016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73CB-1DAA-4F24-81F2-22D86BFC6E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1595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BAB1-167E-4C72-A17C-7E0C7BA1016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73CB-1DAA-4F24-81F2-22D86BFC6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44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BAB1-167E-4C72-A17C-7E0C7BA1016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73CB-1DAA-4F24-81F2-22D86BFC6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2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BAB1-167E-4C72-A17C-7E0C7BA1016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73CB-1DAA-4F24-81F2-22D86BFC6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80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BAB1-167E-4C72-A17C-7E0C7BA1016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73CB-1DAA-4F24-81F2-22D86BFC6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49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BAB1-167E-4C72-A17C-7E0C7BA1016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73CB-1DAA-4F24-81F2-22D86BFC6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2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BAB1-167E-4C72-A17C-7E0C7BA1016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73CB-1DAA-4F24-81F2-22D86BFC6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9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BAB1-167E-4C72-A17C-7E0C7BA1016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73CB-1DAA-4F24-81F2-22D86BFC6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1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BAB1-167E-4C72-A17C-7E0C7BA1016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73CB-1DAA-4F24-81F2-22D86BFC6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BAB1-167E-4C72-A17C-7E0C7BA1016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73CB-1DAA-4F24-81F2-22D86BFC6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BAB1-167E-4C72-A17C-7E0C7BA1016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73CB-1DAA-4F24-81F2-22D86BFC6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12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BAB1-167E-4C72-A17C-7E0C7BA1016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73CB-1DAA-4F24-81F2-22D86BFC6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2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8BAB1-167E-4C72-A17C-7E0C7BA1016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D773CB-1DAA-4F24-81F2-22D86BFC6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82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65314"/>
            <a:ext cx="7772400" cy="191683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5552657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Одеса 2023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4159"/>
            <a:ext cx="856895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навчальний заклад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« ОДЕСЬКЕ ВИЩЕ ПРОФЕСІЙНЕ УЧИЛИЩЕ МОРСЬКОГО ТУРИСТИЧНОГО СЕРВІСУ</a:t>
            </a:r>
            <a:r>
              <a:rPr lang="uk-UA" sz="1400" dirty="0" smtClean="0"/>
              <a:t>»</a:t>
            </a:r>
          </a:p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МІЖРЕГІОНАЛЬНА СТУДЕНТСЬКА НАУКОВО-ПРАКТИЧНА КОНФЕРЕНЦІЯ</a:t>
            </a:r>
          </a:p>
          <a:p>
            <a:endPara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«Сучасні проблеми готельного бізнесу та ресторанної справи -2023»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доповіді: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«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Туризм, стан, перспективи в Україні»</a:t>
            </a:r>
          </a:p>
          <a:p>
            <a:endParaRPr lang="uk-UA" b="1" dirty="0" smtClean="0"/>
          </a:p>
          <a:p>
            <a:endParaRPr lang="uk-UA" b="1" dirty="0"/>
          </a:p>
          <a:p>
            <a:r>
              <a:rPr lang="uk-UA" b="1" dirty="0"/>
              <a:t>    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Доповідач:                                                          Науковий керівник: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ОВПУ МТС                                                             викладач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Горобчук Андрій Вікторович                                 Водяницька Юлія Олександрівна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G_8867.JPG">
            <a:extLst>
              <a:ext uri="{FF2B5EF4-FFF2-40B4-BE49-F238E27FC236}">
                <a16:creationId xmlns="" xmlns:a16="http://schemas.microsoft.com/office/drawing/2014/main" id="{3D493802-BD04-8F55-C7FC-AD5EDEBE4D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5163" y="4482593"/>
            <a:ext cx="2869285" cy="1993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90257AB-43C3-DF4A-4042-56166F631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17" y="4497755"/>
            <a:ext cx="1614983" cy="1978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6"/>
            <a:ext cx="9036496" cy="689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66942" y="2967335"/>
            <a:ext cx="7210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Welcome </a:t>
            </a:r>
            <a:r>
              <a:rPr lang="pl-P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to </a:t>
            </a:r>
            <a:r>
              <a:rPr lang="pl-PL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Ukraine</a:t>
            </a:r>
            <a:r>
              <a:rPr lang="uk-UA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!</a:t>
            </a:r>
            <a:endParaRPr lang="uk-UA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056" y="2663221"/>
            <a:ext cx="769742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Welcome </a:t>
            </a:r>
            <a:r>
              <a:rPr lang="pl-PL" sz="5400" b="1" cap="none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 </a:t>
            </a:r>
            <a:r>
              <a:rPr lang="pl-PL" sz="5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Ukraine</a:t>
            </a:r>
            <a:r>
              <a:rPr lang="uk-UA" sz="5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uk-UA" sz="5400" b="1" cap="none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19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4464496" cy="5688632"/>
          </a:xfrm>
        </p:spPr>
        <p:txBody>
          <a:bodyPr>
            <a:noAutofit/>
          </a:bodyPr>
          <a:lstStyle/>
          <a:p>
            <a:r>
              <a:rPr lang="uk-UA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сьогоднішній день у нашій країні складається дуже складна ситуація. Ми розглядаємо сучасний стан та перспективи розвитку туристичних послуг в Україні. Для розвитку туристичної сфери в Україні існують усі передумови. Так, маючи вигідне геополітичне розташування, Україна володіє значним рекреаційним потенціалом: сприятливими кліматичними умовами, різноманітним рельєфом, мережею транспортних сполучень, культурною спадщиною.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4725144"/>
            <a:ext cx="1368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Оскар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евандер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8B45AF2B-B7FF-0FE3-3C3D-2DB4766C8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32656"/>
            <a:ext cx="3888432" cy="4392488"/>
          </a:xfr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D4ABBF9-39FA-A296-21B6-213977EB9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48" y="4725144"/>
            <a:ext cx="446449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9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A56A448-2E73-574B-6F88-DAD4C258F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689646"/>
            <a:ext cx="5904656" cy="297971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91191" y="548680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 введення воєнного стану на території України та початку бойових дій різні обставини, зокрема морально-психологічні потрясіння, економічний занепад підприємництва та неможливість ведення бізнесу, суттєво паралізували значну частину бізнесу. На цьому тлі початок бойових дій став справжнім випробуванням для українського туризму. Варто зауважити, що в умовах тотальної війни питання українського туризму є мало дослідженим, тому виникає необхідність якнайшвидше перебудувати діяльність із повсякденних ситуацій у нові типи ситуацій, враховуючи природу бойових дій, яка полягає насамперед у появі нових викликів і загроз у зовнішньому та внутрішньому бізнес-середовищі.</a:t>
            </a:r>
            <a:b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8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90718"/>
            <a:ext cx="4608512" cy="547260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  <a:tabLst>
                <a:tab pos="2256155" algn="l"/>
              </a:tabLst>
            </a:pPr>
            <a:r>
              <a:rPr lang="uk-UA" sz="180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з бізнес-напрямків, який постраждав найбільше під час війни – це туризм. З початку повномасштабної війни частина туристичних компаній закрилась, інші переорієнтували свою діяльність на </a:t>
            </a:r>
            <a:r>
              <a:rPr lang="uk-UA" sz="1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волонтерство</a:t>
            </a:r>
            <a:r>
              <a:rPr lang="uk-UA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використовували свої автобуси для евакуації біженців, залучали зв’язки, щоб організовувати закупівлю гуманітарної допомоги з-за кордону.</a:t>
            </a:r>
            <a:br>
              <a:rPr lang="uk-UA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Варто зауважити, що суттєво від карантинних обмежень постраждала      сфера туризму. 2020 рік кардинально змінив сучасні тенденції розвитку туризму та підхід туристів до вибору країн для відпочинку. У 2021 році український кордон перетнули 4,2 млн. іноземців. Це на 26,3% більше порівняно з 2020 роком, але при цьому слід зауважити, що в </a:t>
            </a:r>
            <a:r>
              <a:rPr lang="uk-UA" sz="1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допандемічний</a:t>
            </a:r>
            <a:r>
              <a:rPr lang="uk-UA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період Україна приймала від 12 до 14 мільйонів іноземців щорічно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39E4B18-3263-AB00-E84B-9BD21AA86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672408" cy="41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0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283" y="260648"/>
            <a:ext cx="8568952" cy="2520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sz="18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 24 лютого 2022 року відбувалося стабільне зростання чисельності іноземних та внутрішніх туристів. Через російську агресію проти України кількість іноземних туристів, що відвідали Київ, зменшилася в 3 рази: з понад 300 тисяч осіб за I півріччя 2021 року до 98 тисяч осіб за I півріччя 2022 року. 2022 рік став черговим випробуванням для сфери туризму в Україні. </a:t>
            </a:r>
            <a:r>
              <a:rPr lang="uk-UA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FD8B41F-53FA-B00D-4245-DA8B55D34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3" y="2780928"/>
            <a:ext cx="4480741" cy="342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17EDA10-5E74-631D-8A0F-C714D6554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3820429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32657"/>
            <a:ext cx="8535892" cy="34563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Києві, на Сході і Півдні України туристична галузь повністю зупинилася. Наразі оцінити втрати все ще складно і вони будуть залежати  від кількості зруйнованих культурно-історичних пам’яток, туристичних напрямків, терміну ведення бойових дій, розміру окупованих та замінованих територій. .  Незважаючи на втрати, яких український туризм зазнав через війну, сума туристичного збору за перше півріччя 2022 року склала 8904200 грн, що майже на 28,8% більше, ніж за аналогічний період 2021 року, коли до бюджету надійшло 69 млн 453 тис. грн. Найбільший приріст у першому півріччі 2022 року зафіксовано в семи областях, з них шість – у Західній Україні.</a:t>
            </a:r>
          </a:p>
          <a:p>
            <a:pPr marL="0" indent="0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47C07A5-43E7-430A-89AB-A2CCC5A0B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3688">
            <a:off x="4635003" y="3517705"/>
            <a:ext cx="81551" cy="4615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8BC00EC-F642-051F-3122-0CE336C0E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096343"/>
            <a:ext cx="4791476" cy="3429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0891E71-B00B-4E91-669F-4CD7EED0D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22" y="2852936"/>
            <a:ext cx="450912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4752528" cy="6021288"/>
          </a:xfrm>
        </p:spPr>
        <p:txBody>
          <a:bodyPr>
            <a:normAutofit fontScale="90000"/>
          </a:bodyPr>
          <a:lstStyle/>
          <a:p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Незважаючи на важку післявоєнну ситуацію з туризмом, він повинен бути важливою частиною стратегії економічного відновлення. Проте сьогодні над цим треба працювати. Зокрема, включення розвитку туризму до програм післявоєнної відбудови, ведення переговорів з міжнародними інвесторами щодо їх входження в Україну, підготовка масштабних маркетингових кампаній на зовнішні ринки, розвиток ділового, освітнього, спортивного, медичного, зеленого та воєнного туризму,  розробка туристичних програм, відновлення туристичної інфраструктури, популяризація нестандартних форм туризму, відкриття туристичних офісів в інших країнах – це головні пріоритети післявоєнного відновлення сфери туризму в Україні, , які дозволять переключити сприйняття нашої країни з місця бойових дій на безпечну локацію для подорожі. </a:t>
            </a:r>
            <a:r>
              <a:rPr lang="uk-UA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000" dirty="0" smtClean="0">
                <a:solidFill>
                  <a:srgbClr val="002060"/>
                </a:solidFill>
              </a:rPr>
              <a:t/>
            </a:r>
            <a:br>
              <a:rPr lang="uk-UA" sz="2000" dirty="0" smtClean="0">
                <a:solidFill>
                  <a:srgbClr val="002060"/>
                </a:solidFill>
              </a:rPr>
            </a:br>
            <a:endParaRPr lang="uk-UA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DEFBFF-0B73-A289-4CBC-E7E4D64B6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09" y="3429000"/>
            <a:ext cx="3642662" cy="30243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8D71AE3-C939-2DDD-9B84-D2DAC29BE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810" y="429503"/>
            <a:ext cx="3642662" cy="28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2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136904" cy="142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2256155" algn="l"/>
              </a:tabLst>
            </a:pPr>
            <a:r>
              <a:rPr lang="uk-UA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Також, коли мова йде про відбудову туристичного сектору України, варто спиратися на досвід інших країн, які ефективно відновили туристичну галузь після кризи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02245C-20AF-1038-CBB6-DB6E6FF6B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464496" cy="38164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21E0534-588F-F907-AAA8-A54588A06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396044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1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66568"/>
            <a:ext cx="3960440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1000"/>
              </a:spcAft>
            </a:pPr>
            <a:r>
              <a:rPr lang="uk-UA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uk-UA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Крім того, важливо вже сьогодні починати перемовини зі світовими готельними мережами й пропонувати їм виходити в Україну, розбудовувати стратегії розвитку після війни. Тільки за умови планування заздалегідь ми зможемо дійсно скористатись моментом, коли інтерес до нас ще буде високим, а бойові дії нарешті </a:t>
            </a:r>
            <a:r>
              <a:rPr lang="uk-UA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завершаться</a:t>
            </a:r>
            <a:r>
              <a:rPr lang="uk-UA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91D0199-D2F4-82E9-BA04-8E4DB04EC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6568"/>
            <a:ext cx="3960440" cy="34917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B2DBB78-6719-4ABC-E7D4-97081208A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8345"/>
            <a:ext cx="4248472" cy="28498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E94AE24-14AD-85BC-89DA-EC54E88F7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88182"/>
            <a:ext cx="3780928" cy="23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9524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681</TotalTime>
  <Words>540</Words>
  <Application>Microsoft Office PowerPoint</Application>
  <PresentationFormat>Экран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   </vt:lpstr>
      <vt:lpstr>  На сьогоднішній день у нашій країні складається дуже складна ситуація. Ми розглядаємо сучасний стан та перспективи розвитку туристичних послуг в Україні. Для розвитку туристичної сфери в Україні існують усі передумови. Так, маючи вигідне геополітичне розташування, Україна володіє значним рекреаційним потенціалом: сприятливими кліматичними умовами, різноманітним рельєфом, мережею транспортних сполучень, культурною спадщиною.   </vt:lpstr>
      <vt:lpstr>Презентация PowerPoint</vt:lpstr>
      <vt:lpstr> Один з бізнес-напрямків, який постраждав найбільше під час війни – це туризм. З початку повномасштабної війни частина туристичних компаній закрилась, інші переорієнтували свою діяльність на волонтерство – використовували свої автобуси для евакуації біженців, залучали зв’язки, щоб організовувати закупівлю гуманітарної допомоги з-за кордону.     Варто зауважити, що суттєво від карантинних обмежень постраждала      сфера туризму. 2020 рік кардинально змінив сучасні тенденції розвитку туризму та підхід туристів до вибору країн для відпочинку. У 2021 році український кордон перетнули 4,2 млн. іноземців. Це на 26,3% більше порівняно з 2020 роком, але при цьому слід зауважити, що в допандемічний період Україна приймала від 12 до 14 мільйонів іноземців щорічно.</vt:lpstr>
      <vt:lpstr>Презентация PowerPoint</vt:lpstr>
      <vt:lpstr>Презентация PowerPoint</vt:lpstr>
      <vt:lpstr>        Незважаючи на важку післявоєнну ситуацію з туризмом, він повинен бути важливою частиною стратегії економічного відновлення. Проте сьогодні над цим треба працювати. Зокрема, включення розвитку туризму до програм післявоєнної відбудови, ведення переговорів з міжнародними інвесторами щодо їх входження в Україну, підготовка масштабних маркетингових кампаній на зовнішні ринки, розвиток ділового, освітнього, спортивного, медичного, зеленого та воєнного туризму,  розробка туристичних програм, відновлення туристичної інфраструктури, популяризація нестандартних форм туризму, відкриття туристичних офісів в інших країнах – це головні пріоритети післявоєнного відновлення сфери туризму в Україні, , які дозволять переключити сприйняття нашої країни з місця бойових дій на безпечну локацію для подорожі. .  </vt:lpstr>
      <vt:lpstr>Презентация PowerPoint</vt:lpstr>
      <vt:lpstr>Презентация PowerPoint</vt:lpstr>
      <vt:lpstr>Презентация PowerPoint</vt:lpstr>
    </vt:vector>
  </TitlesOfParts>
  <Company>Portable by Gosuto® 2018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Технологія майбутнього в круїзах: морські дрони</dc:title>
  <dc:creator>user</dc:creator>
  <cp:lastModifiedBy>hhp</cp:lastModifiedBy>
  <cp:revision>100</cp:revision>
  <dcterms:created xsi:type="dcterms:W3CDTF">2018-05-03T18:23:46Z</dcterms:created>
  <dcterms:modified xsi:type="dcterms:W3CDTF">2023-01-19T08:01:57Z</dcterms:modified>
</cp:coreProperties>
</file>