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 snapToGrid="0">
      <p:cViewPr varScale="1">
        <p:scale>
          <a:sx n="66" d="100"/>
          <a:sy n="66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F6B7-87BC-41CE-A810-AD3260762A5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7F6-3E67-4538-9EF3-0D4F20AE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F6B7-87BC-41CE-A810-AD3260762A5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7F6-3E67-4538-9EF3-0D4F20AE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1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F6B7-87BC-41CE-A810-AD3260762A5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7F6-3E67-4538-9EF3-0D4F20AE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F6B7-87BC-41CE-A810-AD3260762A5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7F6-3E67-4538-9EF3-0D4F20AE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F6B7-87BC-41CE-A810-AD3260762A5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7F6-3E67-4538-9EF3-0D4F20AE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9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F6B7-87BC-41CE-A810-AD3260762A5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7F6-3E67-4538-9EF3-0D4F20AE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5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F6B7-87BC-41CE-A810-AD3260762A5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7F6-3E67-4538-9EF3-0D4F20AE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F6B7-87BC-41CE-A810-AD3260762A5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7F6-3E67-4538-9EF3-0D4F20AE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0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F6B7-87BC-41CE-A810-AD3260762A5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7F6-3E67-4538-9EF3-0D4F20AE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3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F6B7-87BC-41CE-A810-AD3260762A5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7F6-3E67-4538-9EF3-0D4F20AE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0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F6B7-87BC-41CE-A810-AD3260762A5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7F6-3E67-4538-9EF3-0D4F20AE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1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F6B7-87BC-41CE-A810-AD3260762A5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7F6-3E67-4538-9EF3-0D4F20AE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77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6287" y="428852"/>
            <a:ext cx="10686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Державний навчальний заклад</a:t>
            </a:r>
            <a:br>
              <a:rPr lang="uk-UA" dirty="0"/>
            </a:br>
            <a:r>
              <a:rPr lang="uk-UA" dirty="0"/>
              <a:t> «ОДЕСЬКЕ ВИЩЕ ПРОФЕСІЙНЕ УЧИЛИЩЕ МОРСЬКОГО ТУРИСТИЧНОГО СЕРВІСУ»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8739" y="1156749"/>
            <a:ext cx="113412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V</a:t>
            </a:r>
            <a:r>
              <a:rPr lang="uk-UA" sz="2400" b="1" dirty="0"/>
              <a:t>І</a:t>
            </a:r>
            <a:r>
              <a:rPr lang="en-US" sz="2400" b="1" dirty="0"/>
              <a:t> </a:t>
            </a:r>
            <a:r>
              <a:rPr lang="uk-UA" sz="2400" b="1" dirty="0"/>
              <a:t>МІЖРЕГІОНАЛЬНА СТУДЕНТСЬКА НАУКОВО-ПРАКТИЧНА КОНФЕРЕНЦІЯ</a:t>
            </a:r>
            <a:br>
              <a:rPr lang="uk-UA" sz="2400" b="1" dirty="0"/>
            </a:br>
            <a:r>
              <a:rPr lang="uk-UA" sz="2400" b="1" dirty="0" smtClean="0">
                <a:solidFill>
                  <a:srgbClr val="FFFF00"/>
                </a:solidFill>
              </a:rPr>
              <a:t>«</a:t>
            </a:r>
            <a:r>
              <a:rPr lang="uk-UA" sz="2400" dirty="0">
                <a:solidFill>
                  <a:srgbClr val="FFFF00"/>
                </a:solidFill>
              </a:rPr>
              <a:t>Сучасні проблеми готельного бізнесу </a:t>
            </a:r>
            <a:br>
              <a:rPr lang="uk-UA" sz="2400" dirty="0">
                <a:solidFill>
                  <a:srgbClr val="FFFF00"/>
                </a:solidFill>
              </a:rPr>
            </a:br>
            <a:r>
              <a:rPr lang="uk-UA" sz="2400" dirty="0">
                <a:solidFill>
                  <a:srgbClr val="FFFF00"/>
                </a:solidFill>
              </a:rPr>
              <a:t>та ресторанної справи -2023</a:t>
            </a:r>
            <a:r>
              <a:rPr lang="uk-UA" sz="2400" b="1" dirty="0">
                <a:solidFill>
                  <a:srgbClr val="FFFF00"/>
                </a:solidFill>
              </a:rPr>
              <a:t>»</a:t>
            </a: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/>
              <a:t>тема доповіді:</a:t>
            </a:r>
          </a:p>
          <a:p>
            <a:pPr algn="ctr"/>
            <a:r>
              <a:rPr lang="uk-UA" sz="3200" b="1" dirty="0" smtClean="0">
                <a:solidFill>
                  <a:srgbClr val="92D050"/>
                </a:solidFill>
              </a:rPr>
              <a:t>«</a:t>
            </a:r>
            <a:r>
              <a:rPr lang="uk-UA" sz="3200" b="1" dirty="0">
                <a:solidFill>
                  <a:srgbClr val="92D050"/>
                </a:solidFill>
              </a:rPr>
              <a:t>Безконтактне меню та його особливості</a:t>
            </a:r>
            <a:r>
              <a:rPr lang="uk-UA" sz="3200" b="1" dirty="0" smtClean="0">
                <a:solidFill>
                  <a:srgbClr val="92D050"/>
                </a:solidFill>
              </a:rPr>
              <a:t>»</a:t>
            </a:r>
            <a:r>
              <a:rPr lang="uk-UA" sz="3200" b="1" dirty="0">
                <a:solidFill>
                  <a:srgbClr val="92D050"/>
                </a:solidFill>
              </a:rPr>
              <a:t>  </a:t>
            </a:r>
            <a:endParaRPr lang="uk-UA" sz="3200" b="1" dirty="0">
              <a:solidFill>
                <a:srgbClr val="92D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386" y="3421997"/>
            <a:ext cx="3193577" cy="116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Доповідач: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ОВПУ МТС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Фесюк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Владислав Іванович 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1157" y="4589241"/>
            <a:ext cx="1327452" cy="187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30408" y="3421997"/>
            <a:ext cx="4572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Науковий керівник:</a:t>
            </a:r>
          </a:p>
          <a:p>
            <a:pPr algn="ctr">
              <a:spcAft>
                <a:spcPts val="800"/>
              </a:spcAft>
            </a:pP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викладач </a:t>
            </a:r>
            <a:endParaRPr lang="uk-UA" dirty="0" smtClean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dirty="0" err="1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Ліпінчук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Світлана Сергіївна</a:t>
            </a:r>
            <a:endParaRPr lang="ru-RU" sz="1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19007" y="6327022"/>
            <a:ext cx="1198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/>
              <a:t>ОДЕСА - </a:t>
            </a:r>
            <a:r>
              <a:rPr lang="uk-UA" sz="1400" dirty="0" smtClean="0"/>
              <a:t>2023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18" y="4585572"/>
            <a:ext cx="1535579" cy="191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30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92D050"/>
                </a:solidFill>
              </a:rPr>
              <a:t>Вступний опис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528" r="14528"/>
          <a:stretch>
            <a:fillRect/>
          </a:stretch>
        </p:blipFill>
        <p:spPr>
          <a:xfrm>
            <a:off x="5255789" y="457200"/>
            <a:ext cx="6172200" cy="4873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00647"/>
            <a:ext cx="3932237" cy="5359179"/>
          </a:xfrm>
        </p:spPr>
        <p:txBody>
          <a:bodyPr>
            <a:noAutofit/>
          </a:bodyPr>
          <a:lstStyle/>
          <a:p>
            <a:r>
              <a:rPr lang="uk-UA" dirty="0" smtClean="0"/>
              <a:t>У новій реальності при пандемії вірусу ресторанам і кафе необхідно дотримуватися нових правил. Соціальна дистанція, антисептики на столах та </a:t>
            </a:r>
            <a:r>
              <a:rPr lang="uk-UA" dirty="0" err="1" smtClean="0"/>
              <a:t>масочний</a:t>
            </a:r>
            <a:r>
              <a:rPr lang="uk-UA" dirty="0" smtClean="0"/>
              <a:t> режим — не просто тренд, а необхідність, адже турбота про гостей — основа ресторанного бізнесу.</a:t>
            </a:r>
          </a:p>
          <a:p>
            <a:r>
              <a:rPr lang="uk-UA" b="1" i="1" u="sng" dirty="0" smtClean="0"/>
              <a:t>Як працює безконтактне меню? </a:t>
            </a:r>
            <a:r>
              <a:rPr lang="uk-UA" dirty="0" smtClean="0"/>
              <a:t>На столиках закладу розміщуються QR-коди, які гості зчитують їх за допомогою смартфонів, і в результаті відкривається веб-сторінка з актуальним електронним меню ресторану. Максимально безпечно та зручно: жодних зайвих дотиків, жодного очікування офіціанта, мінімум контактів – лише з власним телефоном. Гартуючи електронне меню у власному телефоні, гості зможуть ознайомитися з асортиментом і вибрати страви, що сподобалися, після чого озвучити замовлення.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070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5354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Переваги </a:t>
            </a:r>
            <a:r>
              <a:rPr lang="uk-UA" b="1" dirty="0" smtClean="0">
                <a:solidFill>
                  <a:srgbClr val="FFFF00"/>
                </a:solidFill>
              </a:rPr>
              <a:t>безконтактного </a:t>
            </a:r>
            <a:r>
              <a:rPr lang="uk-UA" b="1" dirty="0">
                <a:solidFill>
                  <a:srgbClr val="FFFF00"/>
                </a:solidFill>
              </a:rPr>
              <a:t>меню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605" y="1731397"/>
            <a:ext cx="6172200" cy="3395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749287"/>
            <a:ext cx="3932237" cy="4828934"/>
          </a:xfrm>
        </p:spPr>
        <p:txBody>
          <a:bodyPr>
            <a:noAutofit/>
          </a:bodyPr>
          <a:lstStyle/>
          <a:p>
            <a:r>
              <a:rPr lang="uk-UA" dirty="0" smtClean="0"/>
              <a:t>Меню в м'якій обкладинці та картоні часто передаються від одного відвідувача до іншого усередині ресторану. Швидше за все відвідувачі повторно використовують його; таким чином, існує більш висока ймовірність того, що коронавірус може бути переданий.</a:t>
            </a:r>
          </a:p>
          <a:p>
            <a:r>
              <a:rPr lang="uk-UA" dirty="0" smtClean="0"/>
              <a:t>Проте з безконтактним меню на основі QR немає необхідності передавати меню кільком клієнтам. Клієнти ресторану можуть легко відсканувати код для доступу та замовлення через цифрове меню.</a:t>
            </a:r>
          </a:p>
          <a:p>
            <a:r>
              <a:rPr lang="uk-UA" dirty="0" smtClean="0"/>
              <a:t>Крім того, керівництво та персонал ресторану можуть відстежувати замовлення в режимі реального часу на панелі керування виконанням замовлень. Це забезпечує безпечніше харчування без шкоди для здоров'я та благополуччя як персоналу, так і клієнтів.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424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Меню QR-коду є гнучким</a:t>
            </a:r>
            <a:endParaRPr lang="uk-UA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8194" y="1257300"/>
            <a:ext cx="6354018" cy="4206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Безконтактне меню на основі QR є гнучким з погляду інтерфейсу та програмного забезпечення. Менеджери ресторану та їх шеф-кухар можуть оновити концепцію свого меню, змінити свій підхід або </a:t>
            </a:r>
            <a:r>
              <a:rPr lang="uk-UA" sz="1800" dirty="0" err="1" smtClean="0"/>
              <a:t>внести</a:t>
            </a:r>
            <a:r>
              <a:rPr lang="uk-UA" sz="1800" dirty="0" smtClean="0"/>
              <a:t> незначні зміни до меню, не передруковуючи його.</a:t>
            </a:r>
          </a:p>
          <a:p>
            <a:r>
              <a:rPr lang="uk-UA" sz="1800" dirty="0" smtClean="0"/>
              <a:t>Таким чином, безконтактне меню на основі QR допоможе вашому ресторану заощадити бюджет на передруку та ламінуванні традиційного меню.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0158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140" y="225188"/>
            <a:ext cx="3932237" cy="16002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Він виділяє ваші найбільш популярні </a:t>
            </a:r>
            <a:r>
              <a:rPr lang="ru-RU" b="1" dirty="0" smtClean="0">
                <a:solidFill>
                  <a:srgbClr val="FFFF00"/>
                </a:solidFill>
              </a:rPr>
              <a:t>страви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2012347"/>
            <a:ext cx="6172200" cy="28237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879978"/>
            <a:ext cx="3932237" cy="4862016"/>
          </a:xfrm>
        </p:spPr>
        <p:txBody>
          <a:bodyPr>
            <a:noAutofit/>
          </a:bodyPr>
          <a:lstStyle/>
          <a:p>
            <a:r>
              <a:rPr lang="uk-UA" sz="1800" dirty="0" smtClean="0"/>
              <a:t>Безконтактне меню на основі QR гарантує, що ваші страви, що найбільше продаються, завжди будуть на місці в цифровому меню.</a:t>
            </a:r>
          </a:p>
          <a:p>
            <a:r>
              <a:rPr lang="uk-UA" sz="1800" dirty="0" smtClean="0"/>
              <a:t>Ви можете налаштувати свій веб-сайт із цифровим меню, розмістивши бестселери у вибраній частині головної сторінки вашого ресторану.</a:t>
            </a:r>
          </a:p>
          <a:p>
            <a:r>
              <a:rPr lang="uk-UA" sz="1800" dirty="0" smtClean="0"/>
              <a:t>По суті, як власник ресторану, ви можете встановлювати акції та додатковий продаж за допомогою MENU TIGER. Це допоможе вам встановити рекомендовані страви, які найкраще поєднуються з оригінальною замовленою стравою.</a:t>
            </a:r>
          </a:p>
          <a:p>
            <a:r>
              <a:rPr lang="uk-UA" sz="1800" dirty="0" smtClean="0"/>
              <a:t>Таким чином, вибір вашого шеф-кухаря завжди залучатиме майбутніх клієнтів.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03634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62394"/>
            <a:ext cx="3932237" cy="12404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Це прискорює час очікування замовлення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810676"/>
            <a:ext cx="3932237" cy="4508237"/>
          </a:xfrm>
        </p:spPr>
        <p:txBody>
          <a:bodyPr>
            <a:noAutofit/>
          </a:bodyPr>
          <a:lstStyle/>
          <a:p>
            <a:r>
              <a:rPr lang="uk-UA" sz="1800" dirty="0" smtClean="0"/>
              <a:t>Безконтактне меню на основі QR може прискорити час очікування на замовлення для ваших клієнтів. Вони можуть легко відсканувати код та розмістити свої замовлення.</a:t>
            </a:r>
          </a:p>
          <a:p>
            <a:r>
              <a:rPr lang="uk-UA" sz="1800" dirty="0" smtClean="0"/>
              <a:t>Потім розміщені замовлення відображатимуться в режимі реального часу на панелі приладів програмного забезпечення ресторану, що дозволяє легко відстежувати та виконувати замовлення.</a:t>
            </a:r>
          </a:p>
          <a:p>
            <a:r>
              <a:rPr lang="uk-UA" sz="1800" dirty="0" smtClean="0"/>
              <a:t>Крім того, клієнтам більше не потрібно чекати на співробітників, оскільки вони можуть легко розміщувати замовлення самостійно за допомогою своїх смартфонів.</a:t>
            </a:r>
            <a:endParaRPr lang="uk-UA" sz="1800" dirty="0"/>
          </a:p>
        </p:txBody>
      </p:sp>
      <p:pic>
        <p:nvPicPr>
          <p:cNvPr id="1026" name="Picture 2" descr="man scanning menu qr code tiger table tent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012347"/>
            <a:ext cx="6172200" cy="28237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24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Це рентабельно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2012347"/>
            <a:ext cx="6172200" cy="28237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24501"/>
            <a:ext cx="3932237" cy="5189947"/>
          </a:xfrm>
        </p:spPr>
        <p:txBody>
          <a:bodyPr>
            <a:noAutofit/>
          </a:bodyPr>
          <a:lstStyle/>
          <a:p>
            <a:r>
              <a:rPr lang="uk-UA" sz="1800" dirty="0" smtClean="0"/>
              <a:t>З безконтактним меню на основі QR ви можете керувати ресторанним бізнесом із меншими витратами праці.</a:t>
            </a:r>
          </a:p>
          <a:p>
            <a:r>
              <a:rPr lang="uk-UA" sz="1800" dirty="0" smtClean="0"/>
              <a:t>Доступ до цифрового меню дозволить клієнтам розміщувати свої замовлення та оплачувати їх. Замовлення відображатимуться в режимі реального часу на панелі приладів. Немає потреби наймати персонал, щоб приймати замовлення від клієнтів за кожним столиком.</a:t>
            </a:r>
          </a:p>
          <a:p>
            <a:r>
              <a:rPr lang="uk-UA" sz="1800" dirty="0" smtClean="0"/>
              <a:t>Більше того, безконтактне меню – це цифрове меню, яке можна оновлювати та редагувати у будь-який час без особливих витрат.</a:t>
            </a:r>
          </a:p>
          <a:p>
            <a:r>
              <a:rPr lang="uk-UA" sz="1800" dirty="0" smtClean="0"/>
              <a:t>Таким чином, ваш ресторан може вести бізнес із мінімальними витратами.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539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36" y="279779"/>
            <a:ext cx="3932237" cy="111977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Він може отримати відгуки клієнтів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4" y="1557870"/>
            <a:ext cx="3932237" cy="5081765"/>
          </a:xfrm>
        </p:spPr>
        <p:txBody>
          <a:bodyPr>
            <a:noAutofit/>
          </a:bodyPr>
          <a:lstStyle/>
          <a:p>
            <a:r>
              <a:rPr lang="uk-UA" dirty="0" smtClean="0"/>
              <a:t>Відгуки клієнтів є важливими для ресторанної індустрії. Він отримує та засвоює відгуки клієнтів, щоб ресторан міг знайти новий підхід, який міг би задовольнити переваги їхніх клієнтів.</a:t>
            </a:r>
          </a:p>
          <a:p>
            <a:r>
              <a:rPr lang="uk-UA" dirty="0" smtClean="0"/>
              <a:t>Власник ресторану та його керівництво можуть завантажити усі відгуки клієнтів. Крім того, ви можете скопіювати дані клієнта із заповнених форм у файл CSV.</a:t>
            </a:r>
          </a:p>
          <a:p>
            <a:r>
              <a:rPr lang="uk-UA" dirty="0" smtClean="0"/>
              <a:t>Безконтактне меню на основі QR може інтегрувати контактну інформацію про ресторанний бізнес. На сайті інтерактивного меню кожного ресторану клієнти можуть залишити свої контактні дані та відгуки.</a:t>
            </a:r>
          </a:p>
          <a:p>
            <a:r>
              <a:rPr lang="uk-UA" dirty="0" smtClean="0"/>
              <a:t>Оскільки ви зібрали контактну інформацію своїх клієнтів, ви можете запускати </a:t>
            </a:r>
            <a:r>
              <a:rPr lang="uk-UA" dirty="0" err="1" smtClean="0"/>
              <a:t>ретаргетингові</a:t>
            </a:r>
            <a:r>
              <a:rPr lang="uk-UA" dirty="0" smtClean="0"/>
              <a:t> кампанії електронною поштою на постійних клієнтів та пропонувати їм ваучери та безкоштовні подарунки.</a:t>
            </a:r>
            <a:endParaRPr lang="uk-UA" dirty="0"/>
          </a:p>
        </p:txBody>
      </p:sp>
      <p:pic>
        <p:nvPicPr>
          <p:cNvPr id="2050" name="Picture 2" descr="girl happily receiving her pizza at table with menu qr code tiger table t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012347"/>
            <a:ext cx="6172200" cy="28237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11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82970" y="2373477"/>
            <a:ext cx="61965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</a:rPr>
              <a:t>ДЯКУЮ ЗА УВАГУ!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8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676</Words>
  <Application>Microsoft Office PowerPoint</Application>
  <PresentationFormat>Произвольный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Вступний опис</vt:lpstr>
      <vt:lpstr>Переваги безконтактного меню</vt:lpstr>
      <vt:lpstr>Меню QR-коду є гнучким</vt:lpstr>
      <vt:lpstr>Він виділяє ваші найбільш популярні страви</vt:lpstr>
      <vt:lpstr>Це прискорює час очікування замовлення</vt:lpstr>
      <vt:lpstr>Це рентабельно</vt:lpstr>
      <vt:lpstr>Він може отримати відгуки клієнтів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Презентиація-доклад на тему «Безконтактне меню та його особливості»</dc:title>
  <dc:creator>380933739335</dc:creator>
  <cp:lastModifiedBy>hhp</cp:lastModifiedBy>
  <cp:revision>9</cp:revision>
  <dcterms:created xsi:type="dcterms:W3CDTF">2022-10-24T11:04:08Z</dcterms:created>
  <dcterms:modified xsi:type="dcterms:W3CDTF">2023-01-15T17:08:55Z</dcterms:modified>
</cp:coreProperties>
</file>