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9" r:id="rId4"/>
    <p:sldId id="270" r:id="rId5"/>
    <p:sldId id="271" r:id="rId6"/>
    <p:sldId id="272" r:id="rId7"/>
    <p:sldId id="284" r:id="rId8"/>
    <p:sldId id="291" r:id="rId9"/>
    <p:sldId id="299" r:id="rId10"/>
    <p:sldId id="285" r:id="rId11"/>
    <p:sldId id="273" r:id="rId12"/>
    <p:sldId id="274" r:id="rId13"/>
    <p:sldId id="275" r:id="rId14"/>
    <p:sldId id="293" r:id="rId15"/>
    <p:sldId id="294" r:id="rId16"/>
    <p:sldId id="295" r:id="rId17"/>
    <p:sldId id="296" r:id="rId18"/>
    <p:sldId id="297" r:id="rId19"/>
    <p:sldId id="298" r:id="rId20"/>
    <p:sldId id="283" r:id="rId21"/>
    <p:sldId id="287" r:id="rId22"/>
    <p:sldId id="289" r:id="rId23"/>
    <p:sldId id="29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allacucina.com/wp-content/uploads/2012/02/Knife7.pn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allacucina.com/wp-content/uploads/2012/02/Knife6.pn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allacucina.com/wp-content/uploads/2012/02/Knife5.pn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llacucina.com/wp-content/uploads/2012/02/Knife12.pn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llacucina.com/wp-content/uploads/2012/02/Knife11.pn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llacucina.com/wp-content/uploads/2012/02/Knife8.pn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allacucina.com/wp-content/uploads/2012/02/Knife10.pn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98" y="0"/>
            <a:ext cx="91102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5400" b="1" dirty="0">
                <a:solidFill>
                  <a:srgbClr val="C00000"/>
                </a:solidFill>
              </a:rPr>
              <a:t>Wie hält man das Kochmesser?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9269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Auf den Bildern siehst du, wie der </a:t>
            </a:r>
            <a:r>
              <a:rPr lang="de-DE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Koch das Messer hält</a:t>
            </a:r>
            <a:r>
              <a:rPr lang="de-DE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um seine Finger von </a:t>
            </a:r>
            <a:r>
              <a:rPr lang="de-DE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Schnittwunden </a:t>
            </a:r>
            <a:r>
              <a:rPr lang="de-DE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zu schützen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ow to hold a chef's knife step tw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9" y="1523693"/>
            <a:ext cx="9110202" cy="5334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00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rgbClr val="FF0000"/>
                </a:solidFill>
              </a:rPr>
              <a:t>Richtige  Fingerhaltung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www.wusthof.com/Portaldata/1/Resources/info_center/klingenarten/das_kochmesser__der_wichtigste_kuechenhelfer/Griff-Technik-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" r="1172"/>
          <a:stretch/>
        </p:blipFill>
        <p:spPr bwMode="auto">
          <a:xfrm>
            <a:off x="122830" y="806051"/>
            <a:ext cx="9021170" cy="296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2009_02_09-Claw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67" y="3773464"/>
            <a:ext cx="3347864" cy="305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2009_02_09-Claw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3773464"/>
            <a:ext cx="3024336" cy="314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2009_02_09-Claw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228" y="3773464"/>
            <a:ext cx="2793772" cy="3168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03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llacucina.com/wp-content/uploads/2012/02/Knife7.png">
            <a:hlinkClick r:id="rId2" tooltip="&quot;Knife7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40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llacucina.com/wp-content/uploads/2012/02/Knife6.png">
            <a:hlinkClick r:id="rId2" tooltip="&quot;Knife6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44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llacucina.com/wp-content/uploads/2012/02/Knife5.png">
            <a:hlinkClick r:id="rId2" tooltip="&quot;Knife5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296" cy="6890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969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b="1" dirty="0"/>
              <a:t>Krallengriff</a:t>
            </a:r>
            <a:endParaRPr lang="ru-RU" sz="3600" b="1" dirty="0"/>
          </a:p>
        </p:txBody>
      </p:sp>
      <p:pic>
        <p:nvPicPr>
          <p:cNvPr id="3" name="Рисунок 2" descr="Messerkrallengrif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8"/>
          <a:stretch/>
        </p:blipFill>
        <p:spPr bwMode="auto">
          <a:xfrm>
            <a:off x="0" y="764704"/>
            <a:ext cx="9144000" cy="6093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168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sserschneidetechnik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5" t="25075"/>
          <a:stretch/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23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sserschneidetechnik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687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b="1" dirty="0"/>
              <a:t>Tunnelgriff</a:t>
            </a:r>
            <a:endParaRPr lang="ru-RU" sz="3600" b="1" dirty="0"/>
          </a:p>
        </p:txBody>
      </p:sp>
      <p:pic>
        <p:nvPicPr>
          <p:cNvPr id="3" name="Рисунок 2" descr="Tunnelgrif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331"/>
            <a:ext cx="9139837" cy="6211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63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unnelgrif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7" b="566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452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19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72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llacucina.com/wp-content/uploads/2012/02/Knife12.png">
            <a:hlinkClick r:id="rId2" tooltip="&quot;Knife12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602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rgbClr val="FF0000"/>
                </a:solidFill>
              </a:rPr>
              <a:t>Korrekter Griff des Kochmessers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0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>
                <a:solidFill>
                  <a:srgbClr val="FF0000"/>
                </a:solidFill>
              </a:rPr>
              <a:t>Vorstehende Finger sind in Gefahr!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656393"/>
            <a:ext cx="4495428" cy="2956137"/>
          </a:xfrm>
          <a:prstGeom prst="rect">
            <a:avLst/>
          </a:prstGeom>
          <a:noFill/>
        </p:spPr>
      </p:pic>
      <p:pic>
        <p:nvPicPr>
          <p:cNvPr id="4" name="Рисунок 3" descr="Schnittverletzung durch falsche Fingerhaltu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29001"/>
            <a:ext cx="4415308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www.lernlounge.org/Eindecken/Media/%21animiertt%21%21%21%21%21%21%21%21%21%21%21%21-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044" y="934505"/>
            <a:ext cx="2930404" cy="213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32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1"/>
            <a:ext cx="8352928" cy="132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581025" algn="l"/>
              </a:tabLst>
            </a:pPr>
            <a:r>
              <a:rPr lang="ru-RU" sz="40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Wenn´s</a:t>
            </a:r>
            <a:r>
              <a:rPr lang="ru-RU" sz="4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schief</a:t>
            </a:r>
            <a:r>
              <a:rPr lang="ru-RU" sz="4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ging</a:t>
            </a:r>
            <a:r>
              <a:rPr lang="de-DE" sz="4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de-DE" sz="4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581025" algn="l"/>
              </a:tabLst>
            </a:pPr>
            <a:r>
              <a:rPr lang="de-DE" sz="2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Dann Verletzungen </a:t>
            </a:r>
            <a:r>
              <a:rPr lang="de-DE" sz="2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an der Hand </a:t>
            </a:r>
            <a:r>
              <a:rPr lang="de-DE" sz="2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wasserdicht </a:t>
            </a:r>
            <a:r>
              <a:rPr lang="de-DE" sz="2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abdecken.</a:t>
            </a:r>
            <a:endParaRPr lang="ru-RU" sz="24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pic>
        <p:nvPicPr>
          <p:cNvPr id="4098" name="Picture 2" descr="http://www.hoffmann-arbeitsschutz.de/wp-content/uploads/QF-Anwendun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39" y="1522209"/>
            <a:ext cx="3664428" cy="274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hoffmann-arbeitsschutz.de/wp-content/uploads/QF-Anwendung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715" y="1514966"/>
            <a:ext cx="3640039" cy="273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hoffmann-arbeitsschutz.de/wp-content/uploads/QF-Anwendung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70530"/>
            <a:ext cx="3449960" cy="258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04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5506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und weiter arbeiten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lernlounge.org/Arbeitssicherheit/Verletzung_files/SN15008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6768752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4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Schneidtechnik mit einem Kochmesser</a:t>
            </a:r>
          </a:p>
          <a:p>
            <a:r>
              <a:rPr lang="de-DE" sz="2400" dirty="0" smtClean="0"/>
              <a:t>Matthias </a:t>
            </a:r>
            <a:r>
              <a:rPr lang="de-DE" sz="2400" dirty="0"/>
              <a:t>Kleber, Teamchef der deutschen </a:t>
            </a:r>
            <a:r>
              <a:rPr lang="de-DE" sz="2400" dirty="0" err="1"/>
              <a:t>Köchenationalmannschaft</a:t>
            </a:r>
            <a:r>
              <a:rPr lang="de-DE" sz="2400" dirty="0"/>
              <a:t>, zeigt wie man ein Kochmesser optimal hält und sicher damit schneidet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29266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http://www.youtube.com/watch?v=Yke4wH57y2A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198884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Как научиться правильно и быстро резать ножом</a:t>
            </a:r>
          </a:p>
        </p:txBody>
      </p:sp>
    </p:spTree>
    <p:extLst>
      <p:ext uri="{BB962C8B-B14F-4D97-AF65-F5344CB8AC3E}">
        <p14:creationId xmlns:p14="http://schemas.microsoft.com/office/powerpoint/2010/main" val="44976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llacucina.com/wp-content/uploads/2012/02/Knife11.png">
            <a:hlinkClick r:id="rId2" tooltip="&quot;Knife11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38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52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llacucina.com/wp-content/uploads/2012/02/Knife8.png">
            <a:hlinkClick r:id="rId2" tooltip="&quot;Knife8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49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70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llacucina.com/wp-content/uploads/2012/02/Knife10.png">
            <a:hlinkClick r:id="rId2" tooltip="&quot;Knife10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5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rgbClr val="FF0000"/>
                </a:solidFill>
              </a:rPr>
              <a:t>Korrekter Griff des </a:t>
            </a:r>
            <a:r>
              <a:rPr lang="de-DE" sz="4000" b="1" dirty="0" smtClean="0">
                <a:solidFill>
                  <a:srgbClr val="FF0000"/>
                </a:solidFill>
              </a:rPr>
              <a:t>Gemüsemessers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" name="Рисунок 2" descr="http://amwaytoday.ru/wp-content/uploads/76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6713"/>
            <a:ext cx="9126976" cy="6021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281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Falsch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Опубликованное фот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7886"/>
            <a:ext cx="9153092" cy="61501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63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mwaytoday.ru/wp-content/uploads/7669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02"/>
          <a:stretch/>
        </p:blipFill>
        <p:spPr bwMode="auto">
          <a:xfrm>
            <a:off x="0" y="4035457"/>
            <a:ext cx="4857750" cy="278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Опубликованное фот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9521"/>
            <a:ext cx="6156177" cy="4077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os1.i.ua/3/1/7317232_f9e6872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4035457"/>
            <a:ext cx="3742863" cy="2789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278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25.media.tumblr.com/tumblr_m0qtu0C0T71rr2c9zo1_5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05494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92</Words>
  <Application>Microsoft Office PowerPoint</Application>
  <PresentationFormat>Экран (4:3)</PresentationFormat>
  <Paragraphs>16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WORK</cp:lastModifiedBy>
  <cp:revision>27</cp:revision>
  <dcterms:modified xsi:type="dcterms:W3CDTF">2013-12-13T20:49:02Z</dcterms:modified>
</cp:coreProperties>
</file>