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Chiffonade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herstellen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 descr="http://3.bp.blogspot.com/_QroVx6q-r_c/TJWg8E_zHWI/AAAAAAAAAc0/ktErky7xw_s/s1600/Collard+Chiffonade+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3999" cy="594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7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 descr="http://2.bp.blogspot.com/_QroVx6q-r_c/TJWgws9gmVI/AAAAAAAAAcU/svnDfsObPOQ/s1600/Collard+Chiffonade+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Salatblätter / Kräuter aufeinander legen</a:t>
            </a:r>
            <a:br>
              <a:rPr lang="de-DE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422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Объект 5" descr="http://4.bp.blogspot.com/_QroVx6q-r_c/TJWgzjhKgKI/AAAAAAAAAcc/H00AKq4IwBk/s1600/Collard+Chiffonade+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latin typeface="Times New Roman" pitchFamily="18" charset="0"/>
                <a:cs typeface="Times New Roman" pitchFamily="18" charset="0"/>
              </a:rPr>
              <a:t>aufrollen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84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 descr="http://1.bp.blogspot.com/_QroVx6q-r_c/TJWg1-IqNMI/AAAAAAAAAck/8fa-cSqiJSw/s1600/Collard+Chiffonade+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117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halbieren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52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 descr="http://2.bp.blogspot.com/_QroVx6q-r_c/TJWg5ixQAsI/AAAAAAAAAcs/4CUihbSDHvI/s1600/Collard+Chiffonade+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latin typeface="Times New Roman" pitchFamily="18" charset="0"/>
                <a:cs typeface="Times New Roman" pitchFamily="18" charset="0"/>
              </a:rPr>
              <a:t>Von links nach rechts saubere Streifen schneiden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5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 descr="http://farm1.static.flickr.com/141/372009663_4c282991ab.jpg?v=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" y="0"/>
            <a:ext cx="9144000" cy="77941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Fertig ist die </a:t>
            </a:r>
            <a:r>
              <a:rPr lang="de-DE" sz="3600" b="1" dirty="0" err="1"/>
              <a:t>Chiffonade</a:t>
            </a:r>
            <a:r>
              <a:rPr lang="de-DE" sz="3600" b="1" dirty="0"/>
              <a:t/>
            </a:r>
            <a:br>
              <a:rPr lang="de-DE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34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Chiffonade herstellen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Chiffonade herstellen </dc:title>
  <cp:lastModifiedBy>WORK</cp:lastModifiedBy>
  <cp:revision>2</cp:revision>
  <dcterms:modified xsi:type="dcterms:W3CDTF">2013-12-15T17:33:32Z</dcterms:modified>
</cp:coreProperties>
</file>