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82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74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7" r:id="rId40"/>
    <p:sldId id="298" r:id="rId41"/>
    <p:sldId id="295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2" r:id="rId55"/>
    <p:sldId id="313" r:id="rId56"/>
    <p:sldId id="314" r:id="rId57"/>
    <p:sldId id="315" r:id="rId58"/>
    <p:sldId id="311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6" r:id="rId69"/>
    <p:sldId id="325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E55CB-8F7B-4E68-9ED4-2C6B61EAFCF0}" type="datetimeFigureOut">
              <a:rPr lang="uk-UA" smtClean="0"/>
              <a:t>20.04.2016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54FC1-32BE-45CF-8526-1D4DA532E3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777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46E-6ACA-447B-B393-FACCDE6E7D3C}" type="datetime1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61A-6C2B-4E3D-AA7C-FB8F0A3BD911}" type="datetime1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BC94-C093-4415-BF9E-06C12903E339}" type="datetime1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B7F6-F1C8-443D-A7D9-962C43B56624}" type="datetime1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0E14-8998-453C-AC02-B6B88E5329C7}" type="datetime1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6976-51C0-4F16-A444-A7ACC6BA5F89}" type="datetime1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2925-A4EF-44B5-9E0A-7384A6054F50}" type="datetime1">
              <a:rPr lang="ru-RU" smtClean="0"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4EC2-2CB9-4D24-BBB0-0616C8820357}" type="datetime1">
              <a:rPr lang="ru-RU" smtClean="0"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B09C-2DF3-430A-B574-0CCE633334B7}" type="datetime1">
              <a:rPr lang="ru-RU" smtClean="0"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58E5-7C1B-44CF-A1A4-32FF7178C974}" type="datetime1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5692-24CD-4D66-8C07-3E4D33BDEFDF}" type="datetime1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7665C-4152-4D04-9AAE-61C38D8B6AC6}" type="datetime1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g"/><Relationship Id="rId3" Type="http://schemas.openxmlformats.org/officeDocument/2006/relationships/image" Target="../media/image90.jpg"/><Relationship Id="rId7" Type="http://schemas.openxmlformats.org/officeDocument/2006/relationships/image" Target="../media/image94.jp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g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2484423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u="sng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  <a:endParaRPr lang="ru-RU" sz="6000" b="1" i="1" u="sng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0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9445" y="332656"/>
            <a:ext cx="39474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/>
              <a:t>	</a:t>
            </a:r>
            <a:r>
              <a:rPr lang="en-US" sz="6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Brittany</a:t>
            </a:r>
            <a:endParaRPr lang="ru-RU" sz="6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0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5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708920"/>
            <a:ext cx="3629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lobsters</a:t>
            </a:r>
            <a:endParaRPr lang="ru-RU" sz="6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7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547389"/>
            <a:ext cx="39294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shrimp</a:t>
            </a:r>
            <a:endParaRPr lang="ru-RU" sz="6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8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871" y="4941168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mussels</a:t>
            </a:r>
            <a:endParaRPr lang="ru-RU" sz="60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6425" cy="3571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89040"/>
            <a:ext cx="6706910" cy="3068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86426" y="1268760"/>
            <a:ext cx="3432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saltwater fish</a:t>
            </a:r>
            <a:endParaRPr lang="ru-RU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3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184" y="256871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France</a:t>
            </a:r>
            <a:endParaRPr lang="ru-RU" sz="6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0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32656"/>
            <a:ext cx="29171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tomatoes</a:t>
            </a:r>
            <a:endParaRPr lang="ru-RU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06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6840760" cy="4057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28011"/>
            <a:ext cx="5712296" cy="3030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720" y="548680"/>
            <a:ext cx="2510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peppers</a:t>
            </a:r>
            <a:endParaRPr lang="ru-RU" sz="54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9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980728"/>
            <a:ext cx="3021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sausages</a:t>
            </a:r>
            <a:endParaRPr lang="ru-RU" sz="60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4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3285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 has an important effect on the cooking of each region of France. </a:t>
            </a:r>
            <a:endParaRPr lang="ru-RU" sz="48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03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221837"/>
            <a:ext cx="3351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Provence</a:t>
            </a:r>
            <a:endParaRPr lang="ru-RU" sz="6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67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21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17434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Olives</a:t>
            </a:r>
            <a:endParaRPr lang="ru-RU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55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" y="116632"/>
            <a:ext cx="3927688" cy="2945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1765"/>
            <a:ext cx="4581144" cy="32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46" y="3072158"/>
            <a:ext cx="5724128" cy="37922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1628" y="4346701"/>
            <a:ext cx="1795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herbs</a:t>
            </a:r>
            <a:endParaRPr lang="ru-RU" sz="5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2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33136"/>
            <a:ext cx="7020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Holidays and Festivals</a:t>
            </a:r>
            <a:endParaRPr lang="ru-RU" sz="600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29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Easter, or les P</a:t>
            </a:r>
            <a:r>
              <a:rPr lang="ru-RU" sz="6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6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</a:t>
            </a:r>
            <a:endParaRPr lang="ru-RU" sz="60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67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0"/>
            <a:ext cx="2936354" cy="3915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10000"/>
            <a:ext cx="6140723" cy="34680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052820" cy="32849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60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20143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foiegras—a goose-liver</a:t>
            </a:r>
            <a:endParaRPr lang="ru-RU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54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581128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pâté—lamb</a:t>
            </a:r>
            <a:endParaRPr lang="ru-RU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02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8"/>
            <a:ext cx="2033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</a:t>
            </a:r>
            <a:endParaRPr lang="ru-RU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1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4507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/>
              <a:t>	</a:t>
            </a:r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Normandy</a:t>
            </a:r>
            <a:endParaRPr lang="ru-RU" sz="6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90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24230"/>
            <a:ext cx="4896544" cy="3440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62" y="3005587"/>
            <a:ext cx="4846732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" y="3440401"/>
            <a:ext cx="4162683" cy="34175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20072" y="2920629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asparagus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42126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potatoes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77" y="6144466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strawberries</a:t>
            </a:r>
            <a:endParaRPr lang="ru-RU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18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9" y="117952"/>
            <a:ext cx="4890120" cy="31263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80" y="3588614"/>
            <a:ext cx="4890120" cy="3260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8" y="870655"/>
            <a:ext cx="3346973" cy="54359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285880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</a:t>
            </a:r>
            <a:endParaRPr lang="ru-RU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6852" y="2200508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liqueur</a:t>
            </a:r>
            <a:endParaRPr lang="ru-RU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2014" y="5805264"/>
            <a:ext cx="3480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chocolates round</a:t>
            </a:r>
            <a:endParaRPr lang="ru-RU" sz="36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08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373216"/>
            <a:ext cx="7920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bakeries churn </a:t>
            </a:r>
            <a:endParaRPr lang="ru-RU" sz="60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76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216751"/>
            <a:ext cx="5184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en-US" sz="6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 course</a:t>
            </a:r>
            <a:r>
              <a:rPr lang="ru-RU" sz="6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Alsace </a:t>
            </a:r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</a:t>
            </a:r>
            <a:endParaRPr lang="ru-RU" sz="6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11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6264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roasted goose </a:t>
            </a:r>
            <a:endParaRPr lang="ru-RU" sz="48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15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57" y="3330412"/>
            <a:ext cx="4286250" cy="3527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050"/>
            <a:ext cx="4925857" cy="3790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0192" cy="3330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216" y="962759"/>
            <a:ext cx="2360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chestnuts </a:t>
            </a:r>
            <a:endParaRPr lang="ru-RU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05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17943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 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909691"/>
            <a:ext cx="3074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6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esserts</a:t>
            </a:r>
            <a:endParaRPr lang="ru-RU" sz="6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91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2127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dried fruit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73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112" cy="40536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95" y="3419500"/>
            <a:ext cx="4452522" cy="3438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4509120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candied fruit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31683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cattle</a:t>
            </a:r>
            <a:endParaRPr lang="ru-RU" sz="66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13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23695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marzipan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94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2819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cookies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40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492896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Breakfast</a:t>
            </a:r>
            <a:endParaRPr lang="ru-RU" sz="6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81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733256"/>
            <a:ext cx="29706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Croissants 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3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941168"/>
            <a:ext cx="1966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</a:t>
            </a:r>
            <a:endParaRPr lang="ru-RU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12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0"/>
            <a:ext cx="6770712" cy="35226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22686"/>
            <a:ext cx="6156176" cy="32122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4437112"/>
            <a:ext cx="3398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baguette with butter 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089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60847"/>
            <a:ext cx="6192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Lunch/Le D</a:t>
            </a:r>
            <a:r>
              <a:rPr lang="ru-RU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jeuner</a:t>
            </a:r>
            <a:endParaRPr lang="ru-RU" sz="6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76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3010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Hearty soups</a:t>
            </a:r>
            <a:endParaRPr lang="ru-RU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19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2152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bread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84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76672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omelets</a:t>
            </a:r>
            <a:endParaRPr lang="ru-RU" sz="4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3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2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2397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quiches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96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110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94737"/>
            <a:ext cx="5961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dessert of cheese and fruit </a:t>
            </a:r>
            <a:endParaRPr lang="ru-RU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14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2708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 apples</a:t>
            </a:r>
            <a:endParaRPr lang="ru-RU" sz="4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56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2276872"/>
            <a:ext cx="9002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</a:t>
            </a:r>
            <a:r>
              <a:rPr lang="en-US" sz="6000"/>
              <a:t> </a:t>
            </a:r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Soups</a:t>
            </a:r>
            <a:endParaRPr lang="ru-RU" sz="6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18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2512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Bouillabaisse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072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Pumpkin Soup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50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371" y="4869160"/>
            <a:ext cx="389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Chestnut Soup</a:t>
            </a:r>
            <a:endParaRPr lang="ru-RU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240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311" y="2777092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</a:rPr>
              <a:t>Snack/Le Casse-Croute</a:t>
            </a:r>
            <a:endParaRPr lang="ru-RU" sz="6000" b="1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611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" y="-9275"/>
            <a:ext cx="6300192" cy="30782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" y="3103596"/>
            <a:ext cx="5652120" cy="3703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0" y="2780927"/>
            <a:ext cx="4548727" cy="39736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61984" y="404664"/>
            <a:ext cx="2066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strong coffee</a:t>
            </a:r>
            <a:endParaRPr lang="ru-RU" sz="2400" b="1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4145391"/>
            <a:ext cx="155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pastry</a:t>
            </a:r>
            <a:endParaRPr lang="ru-RU" sz="3200" b="1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37" y="4145391"/>
            <a:ext cx="4969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Bread</a:t>
            </a:r>
            <a:r>
              <a:rPr lang="ru-RU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butter and </a:t>
            </a:r>
            <a:r>
              <a:rPr lang="en-US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  </a:t>
            </a:r>
            <a:endParaRPr lang="ru-RU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4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147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88495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Dinner and Dessert</a:t>
            </a:r>
            <a:endParaRPr lang="ru-RU" sz="54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000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53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488" y="177281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Foods for Which the French are Famous</a:t>
            </a:r>
            <a:endParaRPr lang="ru-RU" sz="48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021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4399730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Coq Au Vin (chicken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frickasee)</a:t>
            </a:r>
            <a:endParaRPr lang="ru-RU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355"/>
            <a:ext cx="5521213" cy="3921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04247" y="1167483"/>
            <a:ext cx="2070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Crêpes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580111" cy="293573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83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6970" y="919385"/>
            <a:ext cx="3667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Chocolate mousse</a:t>
            </a:r>
            <a:endParaRPr lang="ru-RU" sz="36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3423" y="3084929"/>
            <a:ext cx="14441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Éclair</a:t>
            </a:r>
            <a:endParaRPr lang="ru-RU" sz="4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5517232"/>
            <a:ext cx="3069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Crème Brûlée</a:t>
            </a:r>
            <a:endParaRPr lang="ru-RU" sz="40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2083623"/>
            <a:ext cx="5856312" cy="2772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53137"/>
            <a:ext cx="4355976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9" y="-89105"/>
            <a:ext cx="4254477" cy="22836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408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420888"/>
            <a:ext cx="28602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Wine</a:t>
            </a:r>
            <a:endParaRPr lang="ru-RU" sz="88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423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" y="0"/>
            <a:ext cx="3911206" cy="3140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0" y="3140968"/>
            <a:ext cx="3989072" cy="3528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12809" y="4674331"/>
            <a:ext cx="1800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Chardonnay</a:t>
            </a:r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2047" y="1570484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Merlot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16" y="1570484"/>
            <a:ext cx="3902884" cy="23625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48947" y="3933056"/>
            <a:ext cx="1105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Burgundy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018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754433"/>
            <a:ext cx="26602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Fruits</a:t>
            </a:r>
            <a:endParaRPr lang="ru-RU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453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25" y="140048"/>
            <a:ext cx="1851385" cy="14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" y="238368"/>
            <a:ext cx="3779912" cy="3001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59" y="0"/>
            <a:ext cx="2286000" cy="1647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14" y="0"/>
            <a:ext cx="3035830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5850"/>
            <a:ext cx="3840396" cy="2640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98" y="1648925"/>
            <a:ext cx="2255716" cy="2066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9" y="2223714"/>
            <a:ext cx="3035829" cy="32215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96" y="4565374"/>
            <a:ext cx="2924175" cy="2194673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438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2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132856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orchards grow</a:t>
            </a:r>
            <a:endParaRPr lang="ru-RU" sz="6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7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3181"/>
            <a:ext cx="1994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apples</a:t>
            </a:r>
            <a:endParaRPr lang="ru-RU" sz="48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0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5472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Cream and </a:t>
            </a:r>
            <a:r>
              <a:rPr lang="en-US" sz="4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cheeses</a:t>
            </a:r>
            <a:endParaRPr lang="ru-RU" sz="4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03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220</Words>
  <Application>Microsoft Office PowerPoint</Application>
  <PresentationFormat>Экран (4:3)</PresentationFormat>
  <Paragraphs>141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Викуля</dc:creator>
  <cp:lastModifiedBy>Лариса Гончар</cp:lastModifiedBy>
  <cp:revision>25</cp:revision>
  <dcterms:created xsi:type="dcterms:W3CDTF">2016-03-23T16:02:20Z</dcterms:created>
  <dcterms:modified xsi:type="dcterms:W3CDTF">2016-04-20T15:10:56Z</dcterms:modified>
</cp:coreProperties>
</file>