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624"/>
    <a:srgbClr val="5D3222"/>
    <a:srgbClr val="FF00FF"/>
    <a:srgbClr val="FF0066"/>
    <a:srgbClr val="4C2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3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855</TotalTime>
  <Words>1582</Words>
  <Application>Microsoft Office PowerPoint</Application>
  <PresentationFormat>Произвольный</PresentationFormat>
  <Paragraphs>114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Викладач 5</dc:creator>
  <cp:lastModifiedBy>hhp</cp:lastModifiedBy>
  <cp:revision>84</cp:revision>
  <dcterms:created xsi:type="dcterms:W3CDTF">2021-10-14T13:37:30Z</dcterms:created>
  <dcterms:modified xsi:type="dcterms:W3CDTF">2021-10-27T10:09:58Z</dcterms:modified>
</cp:coreProperties>
</file>