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63" r:id="rId4"/>
    <p:sldId id="264" r:id="rId5"/>
    <p:sldId id="266" r:id="rId6"/>
    <p:sldId id="268" r:id="rId7"/>
    <p:sldId id="270" r:id="rId8"/>
    <p:sldId id="272" r:id="rId9"/>
    <p:sldId id="27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2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 Step-by-Step How To Photo Pictorial Learn How To Cook - How To Photo Pictorial Steps Carrot Julienne Brunoise Diced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8870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0" y="1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600" b="1" i="1" dirty="0" err="1" smtClean="0">
                <a:solidFill>
                  <a:schemeClr val="bg1"/>
                </a:solidFill>
              </a:rPr>
              <a:t>Bátonett</a:t>
            </a:r>
            <a:r>
              <a:rPr lang="de-DE" sz="3600" b="1" i="1" dirty="0" smtClean="0">
                <a:solidFill>
                  <a:schemeClr val="bg1"/>
                </a:solidFill>
              </a:rPr>
              <a:t> </a:t>
            </a:r>
            <a:r>
              <a:rPr lang="ru-RU" sz="3600" dirty="0">
                <a:solidFill>
                  <a:schemeClr val="bg1"/>
                </a:solidFill>
              </a:rPr>
              <a:t/>
            </a:r>
            <a:br>
              <a:rPr lang="ru-RU" sz="3600" dirty="0">
                <a:solidFill>
                  <a:schemeClr val="bg1"/>
                </a:solidFill>
              </a:rPr>
            </a:br>
            <a:endParaRPr lang="ru-RU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31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A Step-by-Step How To Photo Pictorial Learn How To Cook - How To Photo Pictorial Steps Carrot Julienne Brunoise Diced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dirty="0"/>
              <a:t>die Enden abschneiden.</a:t>
            </a:r>
            <a:br>
              <a:rPr lang="de-DE" dirty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600" b="1" dirty="0">
                <a:solidFill>
                  <a:schemeClr val="bg1"/>
                </a:solidFill>
              </a:rPr>
              <a:t>die Enden abschneiden.</a:t>
            </a:r>
            <a:br>
              <a:rPr lang="de-DE" sz="3600" b="1" dirty="0">
                <a:solidFill>
                  <a:schemeClr val="bg1"/>
                </a:solidFill>
              </a:rPr>
            </a:br>
            <a:endParaRPr lang="ru-RU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18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 Step-by-Step How To Photo Pictorial Learn How To Cook - How To Photo Pictorial Steps Carrot Julienne Brunoise Diced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10"/>
          <a:stretch/>
        </p:blipFill>
        <p:spPr bwMode="auto">
          <a:xfrm>
            <a:off x="27813" y="0"/>
            <a:ext cx="9116187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27813" y="0"/>
            <a:ext cx="55926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e-DE" sz="3600" b="1" dirty="0">
                <a:solidFill>
                  <a:schemeClr val="bg1"/>
                </a:solidFill>
              </a:rPr>
              <a:t>Die Karotte schälen,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66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 Step-by-Step How To Photo Pictorial Learn How To Cook - How To Photo Pictorial Steps Carrot Julienne Brunoise Diced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4572000" y="0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600" b="1" dirty="0">
                <a:solidFill>
                  <a:schemeClr val="bg1"/>
                </a:solidFill>
              </a:rPr>
              <a:t>halbieren</a:t>
            </a:r>
          </a:p>
        </p:txBody>
      </p:sp>
    </p:spTree>
    <p:extLst>
      <p:ext uri="{BB962C8B-B14F-4D97-AF65-F5344CB8AC3E}">
        <p14:creationId xmlns:p14="http://schemas.microsoft.com/office/powerpoint/2010/main" val="2790866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 Step-by-Step How To Photo Pictorial Learn How To Cook - How To Photo Pictorial Steps Carrot Julienne Brunoise Diced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1263" cy="68774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91312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600" b="1" dirty="0">
                <a:solidFill>
                  <a:schemeClr val="bg1"/>
                </a:solidFill>
              </a:rPr>
              <a:t>der Länge nach in Scheiben schneiden 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46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 Step-by-Step How To Photo Pictorial Learn How To Cook - How To Photo Pictorial Steps Carrot Julienne Brunoise Diced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531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 Step-by-Step How To Photo Pictorial Learn How To Cook - How To Photo Pictorial Steps Carrot Julienne Brunoise Diced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de-DE" sz="3600" b="1" dirty="0">
                <a:solidFill>
                  <a:schemeClr val="bg1"/>
                </a:solidFill>
              </a:rPr>
              <a:t>diese der Länge nach in </a:t>
            </a:r>
            <a:r>
              <a:rPr lang="de-DE" sz="3600" b="1" dirty="0" smtClean="0">
                <a:solidFill>
                  <a:schemeClr val="bg1"/>
                </a:solidFill>
              </a:rPr>
              <a:t> </a:t>
            </a:r>
            <a:r>
              <a:rPr lang="de-DE" sz="3600" b="1" dirty="0">
                <a:solidFill>
                  <a:schemeClr val="bg1"/>
                </a:solidFill>
              </a:rPr>
              <a:t>dickere Streifen </a:t>
            </a:r>
            <a:r>
              <a:rPr lang="de-DE" sz="3600" b="1" dirty="0" smtClean="0">
                <a:solidFill>
                  <a:schemeClr val="bg1"/>
                </a:solidFill>
              </a:rPr>
              <a:t>schneiden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63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 Step-by-Step How To Photo Pictorial Learn How To Cook - How To Photo Pictorial Steps Carrot Julienne Brunoise Diced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423"/>
          <a:stretch/>
        </p:blipFill>
        <p:spPr bwMode="auto">
          <a:xfrm>
            <a:off x="0" y="0"/>
            <a:ext cx="911527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3526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 Step-by-Step How To Photo Pictorial Learn How To Cook - How To Photo Pictorial Steps Carrot Julienne Brunoise Diced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8870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0" y="1"/>
            <a:ext cx="6858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und schon haben </a:t>
            </a:r>
            <a:r>
              <a:rPr lang="de-DE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wir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11960" y="1"/>
            <a:ext cx="49320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600" b="1" i="1" dirty="0">
                <a:solidFill>
                  <a:schemeClr val="bg1"/>
                </a:solidFill>
              </a:rPr>
              <a:t>d</a:t>
            </a:r>
            <a:r>
              <a:rPr lang="de-DE" sz="3600" b="1" i="1" dirty="0" smtClean="0">
                <a:solidFill>
                  <a:schemeClr val="bg1"/>
                </a:solidFill>
              </a:rPr>
              <a:t>icke </a:t>
            </a:r>
            <a:r>
              <a:rPr lang="de-DE" sz="3600" b="1" i="1" dirty="0">
                <a:solidFill>
                  <a:schemeClr val="bg1"/>
                </a:solidFill>
              </a:rPr>
              <a:t>Stäbchen – </a:t>
            </a:r>
            <a:r>
              <a:rPr lang="de-DE" sz="3600" b="1" i="1" dirty="0" smtClean="0">
                <a:solidFill>
                  <a:schemeClr val="bg1"/>
                </a:solidFill>
              </a:rPr>
              <a:t>    </a:t>
            </a:r>
            <a:r>
              <a:rPr lang="de-DE" sz="3600" b="1" i="1" dirty="0" err="1" smtClean="0">
                <a:solidFill>
                  <a:schemeClr val="bg1"/>
                </a:solidFill>
              </a:rPr>
              <a:t>Bátonett</a:t>
            </a:r>
            <a:r>
              <a:rPr lang="de-DE" sz="3600" b="1" i="1" dirty="0" smtClean="0">
                <a:solidFill>
                  <a:schemeClr val="bg1"/>
                </a:solidFill>
              </a:rPr>
              <a:t> </a:t>
            </a:r>
            <a:r>
              <a:rPr lang="ru-RU" sz="3600" dirty="0">
                <a:solidFill>
                  <a:schemeClr val="bg1"/>
                </a:solidFill>
              </a:rPr>
              <a:t/>
            </a:r>
            <a:br>
              <a:rPr lang="ru-RU" sz="3600" dirty="0">
                <a:solidFill>
                  <a:schemeClr val="bg1"/>
                </a:solidFill>
              </a:rPr>
            </a:br>
            <a:endParaRPr lang="ru-RU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60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36</Words>
  <Application>Microsoft Office PowerPoint</Application>
  <PresentationFormat>Экран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WORK</cp:lastModifiedBy>
  <cp:revision>3</cp:revision>
  <dcterms:modified xsi:type="dcterms:W3CDTF">2013-12-15T16:22:31Z</dcterms:modified>
</cp:coreProperties>
</file>