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Step-by-Step How To Photo Pictorial Learn How To Cook - How To Photo Pictorial Steps Bell Pepper Brunoi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" y="0"/>
            <a:ext cx="9138332" cy="685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33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73"/>
          <a:stretch/>
        </p:blipFill>
        <p:spPr bwMode="auto">
          <a:xfrm>
            <a:off x="0" y="10188"/>
            <a:ext cx="9144000" cy="684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52646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Und  dann </a:t>
            </a:r>
            <a:r>
              <a:rPr lang="de-DE" sz="3200" dirty="0" smtClean="0">
                <a:solidFill>
                  <a:schemeClr val="bg1"/>
                </a:solidFill>
              </a:rPr>
              <a:t>in </a:t>
            </a:r>
            <a:r>
              <a:rPr lang="de-DE" sz="3200" dirty="0" err="1" smtClean="0">
                <a:solidFill>
                  <a:schemeClr val="bg1"/>
                </a:solidFill>
              </a:rPr>
              <a:t>Brunoise</a:t>
            </a:r>
            <a:r>
              <a:rPr lang="de-DE" sz="3200" dirty="0" smtClean="0">
                <a:solidFill>
                  <a:schemeClr val="bg1"/>
                </a:solidFill>
              </a:rPr>
              <a:t> </a:t>
            </a:r>
            <a:endParaRPr lang="de-DE" sz="3200" dirty="0">
              <a:solidFill>
                <a:schemeClr val="bg1"/>
              </a:solidFill>
            </a:endParaRPr>
          </a:p>
          <a:p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4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 Step-by-Step How To Photo Pictorial Learn How To Cook - How To Photo Pictorial Steps Bell Pepper Brunoi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78"/>
          <a:stretch/>
        </p:blipFill>
        <p:spPr bwMode="auto">
          <a:xfrm>
            <a:off x="3554" y="0"/>
            <a:ext cx="9140446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554" y="0"/>
            <a:ext cx="91404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200" dirty="0" err="1">
                <a:solidFill>
                  <a:schemeClr val="bg1"/>
                </a:solidFill>
              </a:rPr>
              <a:t>Brunoise</a:t>
            </a:r>
            <a:r>
              <a:rPr lang="de-DE" sz="3200" dirty="0">
                <a:solidFill>
                  <a:schemeClr val="bg1"/>
                </a:solidFill>
              </a:rPr>
              <a:t>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67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 Step-by-Step How To Photo Pictorial Learn How To Cook - How To Photo Pictorial Steps Bell Pepper Brunoi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27"/>
          <a:stretch/>
        </p:blipFill>
        <p:spPr bwMode="auto">
          <a:xfrm>
            <a:off x="0" y="-28488"/>
            <a:ext cx="9130115" cy="688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50093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</a:rPr>
              <a:t>Paprika waschen</a:t>
            </a:r>
            <a:r>
              <a:rPr lang="de-DE" sz="3200" dirty="0">
                <a:solidFill>
                  <a:schemeClr val="bg1"/>
                </a:solidFill>
              </a:rPr>
              <a:t>,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0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 Step-by-Step How To Photo Pictorial Learn How To Cook - How To Photo Pictorial Steps Bell Pepper Brunoi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93"/>
          <a:stretch/>
        </p:blipFill>
        <p:spPr bwMode="auto">
          <a:xfrm>
            <a:off x="0" y="-14647"/>
            <a:ext cx="9133086" cy="687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6005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 smtClean="0">
                <a:solidFill>
                  <a:schemeClr val="bg1"/>
                </a:solidFill>
              </a:rPr>
              <a:t>Deckel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93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 Step-by-Step How To Photo Pictorial Learn How To Cook - How To Photo Pictorial Steps Bell Pepper Brunoi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" b="12469"/>
          <a:stretch/>
        </p:blipFill>
        <p:spPr bwMode="auto">
          <a:xfrm>
            <a:off x="1" y="-4096"/>
            <a:ext cx="9144000" cy="6862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" y="-4096"/>
            <a:ext cx="5668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und Boden entfernen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38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 Step-by-Step How To Photo Pictorial Learn How To Cook - How To Photo Pictorial Steps Bell Pepper Brunoi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94"/>
          <a:stretch/>
        </p:blipFill>
        <p:spPr bwMode="auto">
          <a:xfrm>
            <a:off x="0" y="31743"/>
            <a:ext cx="9144000" cy="6859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-1912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Mit einem </a:t>
            </a:r>
            <a:r>
              <a:rPr lang="de-DE" sz="3200" dirty="0" smtClean="0">
                <a:solidFill>
                  <a:schemeClr val="bg1"/>
                </a:solidFill>
              </a:rPr>
              <a:t>Messer </a:t>
            </a:r>
            <a:r>
              <a:rPr lang="de-DE" sz="3200" dirty="0">
                <a:solidFill>
                  <a:schemeClr val="bg1"/>
                </a:solidFill>
              </a:rPr>
              <a:t>die Paprika vom Stielansatz nach unten in der Mitte durchschneiden.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0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 Step-by-Step How To Photo Pictorial Learn How To Cook - How To Photo Pictorial Steps Bell Pepper Brunoi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78"/>
          <a:stretch/>
        </p:blipFill>
        <p:spPr bwMode="auto">
          <a:xfrm>
            <a:off x="-68239" y="-22765"/>
            <a:ext cx="9143875" cy="6880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568256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weiße Scheidewände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2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A Step-by-Step How To Photo Pictorial Learn How To Cook - How To Photo Pictorial Steps Bell Pepper Brunois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52"/>
          <a:stretch/>
        </p:blipFill>
        <p:spPr bwMode="auto">
          <a:xfrm>
            <a:off x="0" y="-22860"/>
            <a:ext cx="9144000" cy="6880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-2286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und </a:t>
            </a:r>
            <a:r>
              <a:rPr lang="de-DE" sz="3200" dirty="0" smtClean="0">
                <a:solidFill>
                  <a:schemeClr val="bg1"/>
                </a:solidFill>
              </a:rPr>
              <a:t>Kerne entfernen</a:t>
            </a:r>
            <a:endParaRPr lang="ru-RU" sz="3200" dirty="0">
              <a:solidFill>
                <a:schemeClr val="bg1"/>
              </a:solidFill>
            </a:endParaRPr>
          </a:p>
          <a:p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0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A Step-by-Step How To Photo Pictorial Learn How To Cook - How To Photo Pictorial Steps Bell Pepper Brunoi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Mit einem M</a:t>
            </a:r>
            <a:r>
              <a:rPr lang="de-DE" sz="3200" dirty="0" smtClean="0">
                <a:solidFill>
                  <a:schemeClr val="bg1"/>
                </a:solidFill>
              </a:rPr>
              <a:t>esser in </a:t>
            </a:r>
            <a:r>
              <a:rPr lang="de-DE" sz="3200" dirty="0">
                <a:solidFill>
                  <a:schemeClr val="bg1"/>
                </a:solidFill>
              </a:rPr>
              <a:t>die Wand der Paprika </a:t>
            </a:r>
            <a:r>
              <a:rPr lang="de-DE" sz="3200" dirty="0" smtClean="0">
                <a:solidFill>
                  <a:schemeClr val="bg1"/>
                </a:solidFill>
              </a:rPr>
              <a:t>einschneiden.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5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 Step-by-Step How To Photo Pictorial Learn How To Cook - How To Photo Pictorial Steps Bell Pepper Brunoi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096" y="0"/>
            <a:ext cx="9246096" cy="693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-102097" y="0"/>
            <a:ext cx="92460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dirty="0" smtClean="0">
                <a:solidFill>
                  <a:schemeClr val="bg1"/>
                </a:solidFill>
              </a:rPr>
              <a:t>Paprika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de-DE" sz="3200" dirty="0" smtClean="0">
                <a:solidFill>
                  <a:schemeClr val="bg1"/>
                </a:solidFill>
              </a:rPr>
              <a:t>in </a:t>
            </a:r>
            <a:r>
              <a:rPr lang="de-DE" sz="3200" dirty="0" err="1" smtClean="0">
                <a:solidFill>
                  <a:schemeClr val="bg1"/>
                </a:solidFill>
              </a:rPr>
              <a:t>Julenne</a:t>
            </a:r>
            <a:r>
              <a:rPr lang="de-DE" sz="3200" dirty="0" smtClean="0">
                <a:solidFill>
                  <a:schemeClr val="bg1"/>
                </a:solidFill>
              </a:rPr>
              <a:t> schneiden</a:t>
            </a:r>
            <a:endParaRPr lang="ru-RU" sz="3200" dirty="0">
              <a:solidFill>
                <a:schemeClr val="bg1"/>
              </a:solidFill>
            </a:endParaRPr>
          </a:p>
          <a:p>
            <a:r>
              <a:rPr lang="de-DE" sz="3200" dirty="0" smtClean="0">
                <a:solidFill>
                  <a:schemeClr val="bg1"/>
                </a:solidFill>
              </a:rPr>
              <a:t> 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81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46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WORK</cp:lastModifiedBy>
  <cp:revision>8</cp:revision>
  <dcterms:modified xsi:type="dcterms:W3CDTF">2013-10-02T17:11:28Z</dcterms:modified>
</cp:coreProperties>
</file>