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3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34" r:id="rId73"/>
    <p:sldId id="335" r:id="rId74"/>
    <p:sldId id="336" r:id="rId75"/>
    <p:sldId id="337" r:id="rId76"/>
    <p:sldId id="338" r:id="rId77"/>
    <p:sldId id="339" r:id="rId78"/>
    <p:sldId id="340" r:id="rId79"/>
    <p:sldId id="341" r:id="rId80"/>
    <p:sldId id="342" r:id="rId81"/>
    <p:sldId id="343" r:id="rId8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2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22.10.2013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22.10.2013</a:t>
            </a:fld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22.10.2013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22.10.2013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eka-gmbh-seyda.de/runde_sache/chinakohl/chinakohl.htm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eka-gmbh-seyda.de/runde_sache/eisbergsalat/eisbergsalat.htm" TargetMode="Externa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eka-gmbh-seyda.de/runde_sache/eisbergsalat/eisbergsalat.htm" TargetMode="Externa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0872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4800" b="1" dirty="0"/>
              <a:t>Schnittarten und </a:t>
            </a:r>
            <a:r>
              <a:rPr lang="de-DE" sz="4800" b="1" dirty="0" smtClean="0"/>
              <a:t>Formen vom Gemüse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96196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zurück zu Gurk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0"/>
            <a:ext cx="7452320" cy="684737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49893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/>
              <a:t>Würfel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29217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zurück zu Gurk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0"/>
            <a:ext cx="7812360" cy="685855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" y="0"/>
            <a:ext cx="49350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/>
              <a:t>Sticks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06689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zurück zu Gurk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"/>
            <a:ext cx="766821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" y="0"/>
            <a:ext cx="21237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/>
              <a:t>Stifte grob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98671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zurück zu Gurk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0"/>
            <a:ext cx="694826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" y="0"/>
            <a:ext cx="32038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/>
              <a:t>Gurken geschält</a:t>
            </a:r>
            <a:r>
              <a:rPr lang="de-DE" sz="4000" b="1" dirty="0"/>
              <a:t>	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28246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1438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/>
              <a:t>Kartoffeln</a:t>
            </a:r>
            <a:endParaRPr lang="ru-RU" sz="3200" dirty="0"/>
          </a:p>
        </p:txBody>
      </p:sp>
      <p:pic>
        <p:nvPicPr>
          <p:cNvPr id="3" name="Рисунок 2" descr=" Bild von Kartoffeln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"/>
            <a:ext cx="6948264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130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zurück zu Kartoffel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730830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49023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/>
              <a:t>Ganz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41091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zurück zu Kartoffel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3" y="0"/>
            <a:ext cx="680424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51259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/>
              <a:t>Geachtelt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825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zurück zu Kartoffel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"/>
            <a:ext cx="709228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0" y="1"/>
            <a:ext cx="50955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/>
              <a:t>Scheiben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18842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zurück zu Kartoffel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0"/>
            <a:ext cx="7524329" cy="688740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" y="0"/>
            <a:ext cx="49350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/>
              <a:t>Sticks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38388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zurück zu Kartoffel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0"/>
            <a:ext cx="745232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49893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W</a:t>
            </a:r>
            <a:r>
              <a:rPr lang="de-DE" sz="3200" b="1" dirty="0"/>
              <a:t>ü</a:t>
            </a:r>
            <a:r>
              <a:rPr lang="ru-RU" sz="3200" b="1" dirty="0" err="1"/>
              <a:t>rfel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92087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0"/>
            <a:ext cx="16916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</a:rPr>
              <a:t>China</a:t>
            </a:r>
            <a:r>
              <a:rPr lang="de-DE" sz="3200" b="1" dirty="0" smtClean="0">
                <a:solidFill>
                  <a:srgbClr val="FF0000"/>
                </a:solidFill>
              </a:rPr>
              <a:t>-</a:t>
            </a:r>
            <a:r>
              <a:rPr lang="ru-RU" sz="3200" b="1" dirty="0" err="1" smtClean="0">
                <a:solidFill>
                  <a:srgbClr val="FF0000"/>
                </a:solidFill>
              </a:rPr>
              <a:t>kohl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 Bild von Chinakohl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0"/>
            <a:ext cx="759633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314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0"/>
            <a:ext cx="25311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/>
              <a:t>Kohlrabi</a:t>
            </a:r>
            <a:endParaRPr lang="ru-RU" sz="3200" dirty="0"/>
          </a:p>
        </p:txBody>
      </p:sp>
      <p:pic>
        <p:nvPicPr>
          <p:cNvPr id="3" name="Рисунок 2" descr=" Bild von Kohlrabi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7" y="1"/>
            <a:ext cx="7308304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865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zurück zu Kohlrab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11167"/>
            <a:ext cx="8064896" cy="624683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58413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/>
              <a:t>Kohlrabi - geschält, ganz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05240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zurück zu Kohlrab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0"/>
            <a:ext cx="709228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50955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/>
              <a:t>Scheiben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47061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zurück zu Kohlrab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1" y="0"/>
            <a:ext cx="7092280" cy="685724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" y="0"/>
            <a:ext cx="29158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/>
              <a:t>Scheiben Welle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97040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zurück zu Kohlrab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0"/>
            <a:ext cx="7524329" cy="6868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24946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/>
              <a:t>Würfel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68008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zurück zu Kohlrab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0"/>
            <a:ext cx="778831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" y="0"/>
            <a:ext cx="19797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/>
              <a:t>Stifte fein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47998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zurück zu Kohlrab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0"/>
            <a:ext cx="766834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" y="0"/>
            <a:ext cx="18356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/>
              <a:t>Stifte grob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868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zurück zu Kohlrab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"/>
            <a:ext cx="7791567" cy="686843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" y="1"/>
            <a:ext cx="49350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/>
              <a:t>Sticks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12360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0477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M</a:t>
            </a:r>
            <a:r>
              <a:rPr lang="de-DE" sz="3200" b="1" dirty="0">
                <a:solidFill>
                  <a:srgbClr val="FF0000"/>
                </a:solidFill>
              </a:rPr>
              <a:t>ö</a:t>
            </a:r>
            <a:r>
              <a:rPr lang="ru-RU" sz="3200" b="1" dirty="0" err="1">
                <a:solidFill>
                  <a:srgbClr val="FF0000"/>
                </a:solidFill>
              </a:rPr>
              <a:t>hren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 Bild von Mцhren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7" y="0"/>
            <a:ext cx="7308304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928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zurück zu Mцhr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0"/>
            <a:ext cx="707616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" y="0"/>
            <a:ext cx="23397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/>
              <a:t>Möhren - geschält, ganz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25674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0"/>
            <a:ext cx="21237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/>
              <a:t>Streifen, grob</a:t>
            </a:r>
            <a:endParaRPr lang="ru-RU" sz="3200" dirty="0"/>
          </a:p>
        </p:txBody>
      </p:sp>
      <p:pic>
        <p:nvPicPr>
          <p:cNvPr id="3" name="Рисунок 2" descr=" zurück zu Chinakohl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669" y="1"/>
            <a:ext cx="7236295" cy="6887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576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zurück zu Mцhr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0"/>
            <a:ext cx="7596336" cy="687505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8356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/>
              <a:t>Würfel grob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6192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zurück zu Mцhr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1"/>
            <a:ext cx="752432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" y="0"/>
            <a:ext cx="21957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/>
              <a:t>Würfel fein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58881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zurück zu Mцhr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0"/>
            <a:ext cx="715063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" y="0"/>
            <a:ext cx="2339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/>
              <a:t>Scheiben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43493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zurück zu Mцhr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"/>
            <a:ext cx="70588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" y="0"/>
            <a:ext cx="29878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/>
              <a:t>Scheiben Welle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1587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zurück zu Mцhr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0"/>
            <a:ext cx="7884368" cy="68656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48466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/>
              <a:t>fein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85624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zurück zu Mцhr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"/>
            <a:ext cx="781236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0" y="1"/>
            <a:ext cx="16196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/>
              <a:t>Stifte grob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0812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zurück zu Mцhr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"/>
            <a:ext cx="774035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" y="1"/>
            <a:ext cx="49350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/>
              <a:t>Sticks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89216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200" b="1" dirty="0">
                <a:solidFill>
                  <a:srgbClr val="FF0000"/>
                </a:solidFill>
              </a:rPr>
              <a:t>Paprika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 Bild von Paprika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8352928" cy="60336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573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zurück zu Paprik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"/>
            <a:ext cx="73803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" y="0"/>
            <a:ext cx="24117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/>
              <a:t>Streifen</a:t>
            </a:r>
            <a:r>
              <a:rPr lang="ru-RU" sz="3200" b="1" dirty="0"/>
              <a:t> </a:t>
            </a:r>
            <a:r>
              <a:rPr lang="ru-RU" sz="3200" b="1" dirty="0" err="1"/>
              <a:t>grob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32193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zurück zu Paprik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0"/>
            <a:ext cx="713413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" y="0"/>
            <a:ext cx="19797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/>
              <a:t>Streifen</a:t>
            </a:r>
            <a:r>
              <a:rPr lang="ru-RU" sz="3200" b="1" dirty="0"/>
              <a:t> </a:t>
            </a:r>
            <a:r>
              <a:rPr lang="ru-RU" sz="3200" b="1" dirty="0" err="1"/>
              <a:t>fein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19403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Bild von Eisbergsalat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0"/>
            <a:ext cx="73803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9797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</a:rPr>
              <a:t>Eisberg</a:t>
            </a:r>
            <a:r>
              <a:rPr lang="de-DE" sz="3200" b="1" dirty="0" smtClean="0">
                <a:solidFill>
                  <a:srgbClr val="FF0000"/>
                </a:solidFill>
              </a:rPr>
              <a:t>-</a:t>
            </a:r>
            <a:r>
              <a:rPr lang="ru-RU" sz="3200" b="1" dirty="0" err="1" smtClean="0">
                <a:solidFill>
                  <a:srgbClr val="FF0000"/>
                </a:solidFill>
              </a:rPr>
              <a:t>salat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88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zurück zu Paprik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0"/>
            <a:ext cx="73803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" y="0"/>
            <a:ext cx="21237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000" b="1" dirty="0"/>
              <a:t>Würfel, grob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92893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zurück zu Paprik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0"/>
            <a:ext cx="7593478" cy="686141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" y="0"/>
            <a:ext cx="17636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600" b="1" dirty="0"/>
              <a:t>Würfel, fein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0475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/>
              <a:t>Porree</a:t>
            </a:r>
            <a:endParaRPr lang="ru-RU" sz="4000" dirty="0"/>
          </a:p>
        </p:txBody>
      </p:sp>
      <p:pic>
        <p:nvPicPr>
          <p:cNvPr id="3" name="Рисунок 2" descr=" zurück zu Porre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12" y="588034"/>
            <a:ext cx="7956376" cy="62699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909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zurück zu Porre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0"/>
            <a:ext cx="766834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" y="0"/>
            <a:ext cx="19077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000" b="1" dirty="0"/>
              <a:t>Ringe, grob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13880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zurück zu Porre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0"/>
            <a:ext cx="7665879" cy="686193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" y="0"/>
            <a:ext cx="16916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err="1"/>
              <a:t>Ringe</a:t>
            </a:r>
            <a:r>
              <a:rPr lang="ru-RU" sz="4000" b="1" dirty="0"/>
              <a:t>, </a:t>
            </a:r>
            <a:r>
              <a:rPr lang="ru-RU" sz="4000" b="1" dirty="0" err="1"/>
              <a:t>fein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96943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3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/>
              <a:t>Radieschen</a:t>
            </a:r>
            <a:endParaRPr lang="ru-RU" sz="4000" dirty="0"/>
          </a:p>
        </p:txBody>
      </p:sp>
      <p:pic>
        <p:nvPicPr>
          <p:cNvPr id="3" name="Рисунок 2" descr=" Bild von Radieschen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23" y="707886"/>
            <a:ext cx="7956375" cy="61501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248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zurück zu Radiesch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"/>
            <a:ext cx="722407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26487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000" b="1" dirty="0"/>
              <a:t>geputzt, ganz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0515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zurück zu Radiesch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0"/>
            <a:ext cx="67322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27717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000" b="1" dirty="0"/>
              <a:t>Scheiben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58307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zurück zu Radiesch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"/>
            <a:ext cx="701273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" y="0"/>
            <a:ext cx="27717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000" b="1" dirty="0"/>
              <a:t>Scheiben Welle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56487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zurück zu Radiesch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1"/>
            <a:ext cx="7668344" cy="688493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" y="1"/>
            <a:ext cx="14756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000" b="1" dirty="0"/>
              <a:t>Stifte fein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81912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zurück zu Eisbergsalat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3" y="1"/>
            <a:ext cx="7164288" cy="691920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21957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 smtClean="0"/>
              <a:t>Streifen</a:t>
            </a:r>
            <a:r>
              <a:rPr lang="de-DE" sz="3200" b="1" dirty="0"/>
              <a:t>, fein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16822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zurück zu Radiesch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0"/>
            <a:ext cx="788436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" y="0"/>
            <a:ext cx="17636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000" b="1" dirty="0"/>
              <a:t>Stifte grob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89433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4000" b="1" dirty="0"/>
              <a:t>Rettich</a:t>
            </a:r>
            <a:endParaRPr lang="ru-RU" sz="4000" dirty="0"/>
          </a:p>
        </p:txBody>
      </p:sp>
      <p:pic>
        <p:nvPicPr>
          <p:cNvPr id="3" name="Рисунок 2" descr="http://shop-static.mein-schoener-garten.de/chameleon/mediapool/thumbs/3/58/product_gallery_large_1299237166_GD010433-Pflanzen-Gemuesepflanzen-Knollen-und-Wurzelgemuese-Rett_35893c24-1087-e654-309e-cfcad6547f0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" t="4785" r="2956" b="3014"/>
          <a:stretch/>
        </p:blipFill>
        <p:spPr bwMode="auto">
          <a:xfrm>
            <a:off x="826020" y="620688"/>
            <a:ext cx="7491959" cy="62460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509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zurück zu Rettich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9" y="1"/>
            <a:ext cx="702027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50955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000" b="1" dirty="0"/>
              <a:t>Scheiben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47374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zurück zu Rettich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1" y="0"/>
            <a:ext cx="707343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" y="0"/>
            <a:ext cx="29878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000" b="1" dirty="0"/>
              <a:t>Scheiben Welle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55037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zurück zu Rettich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0"/>
            <a:ext cx="7810020" cy="688350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" y="0"/>
            <a:ext cx="16196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000" b="1" dirty="0"/>
              <a:t>Stifte fein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60392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zurück zu Rettich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0"/>
            <a:ext cx="781236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" y="0"/>
            <a:ext cx="19797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000" b="1" dirty="0"/>
              <a:t>Stifte grob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4673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4000" b="1" dirty="0"/>
              <a:t>Rotkohl</a:t>
            </a:r>
            <a:endParaRPr lang="ru-RU" sz="4000" dirty="0"/>
          </a:p>
        </p:txBody>
      </p:sp>
      <p:pic>
        <p:nvPicPr>
          <p:cNvPr id="3" name="Рисунок 2" descr=" zurück zu Rotkohl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78814"/>
            <a:ext cx="7704856" cy="6179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635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zurück zu Rotkohl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"/>
            <a:ext cx="6922791" cy="688025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2771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000" b="1" dirty="0"/>
              <a:t>geviertelt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66515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zurück zu Rotkohl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07886"/>
            <a:ext cx="7740352" cy="615011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000" b="1" dirty="0"/>
              <a:t>geschnitten, grob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56125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zurück zu Rotkohl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68057"/>
            <a:ext cx="7704856" cy="619569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88204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000" b="1" dirty="0"/>
              <a:t>geschnitten, fein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97203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zurück zu Eisbergsalat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0"/>
            <a:ext cx="7236296" cy="686609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21237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/>
              <a:t>Streifen</a:t>
            </a:r>
            <a:r>
              <a:rPr lang="ru-RU" sz="3200" b="1" dirty="0"/>
              <a:t>, </a:t>
            </a:r>
            <a:r>
              <a:rPr lang="ru-RU" sz="3200" b="1" dirty="0" err="1"/>
              <a:t>grob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1426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zurück zu Selleri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622672"/>
            <a:ext cx="7992888" cy="62373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4000" b="1" dirty="0"/>
              <a:t>Sellerie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98206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zurück zu Selleri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0"/>
            <a:ext cx="696646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51203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000" b="1" dirty="0"/>
              <a:t>geviertelt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35558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zurück zu Selleri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0"/>
            <a:ext cx="712529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50955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000" b="1" dirty="0"/>
              <a:t>Scheiben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22699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zurück zu Selleri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9" y="0"/>
            <a:ext cx="703963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" y="0"/>
            <a:ext cx="24837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000" b="1" dirty="0"/>
              <a:t>Scheiben, Welle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931047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zurück zu Selleri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0"/>
            <a:ext cx="759633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49893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000" b="1" dirty="0"/>
              <a:t>Würfel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22461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zurück zu Selleri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0"/>
            <a:ext cx="783913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" y="0"/>
            <a:ext cx="14756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000" b="1" dirty="0"/>
              <a:t>Stifte grob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08848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zurück zu Selleri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1"/>
            <a:ext cx="774035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" y="0"/>
            <a:ext cx="16196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000" b="1" dirty="0"/>
              <a:t>Stifte fein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15653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4000" b="1" dirty="0"/>
              <a:t>Tomaten</a:t>
            </a:r>
            <a:endParaRPr lang="ru-RU" sz="4000" dirty="0"/>
          </a:p>
        </p:txBody>
      </p:sp>
      <p:pic>
        <p:nvPicPr>
          <p:cNvPr id="3" name="Рисунок 2" descr=" zurück zu Tomat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8064897" cy="6237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663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zurück zu Tomat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3" y="0"/>
            <a:ext cx="7163770" cy="682891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50955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000" b="1" dirty="0"/>
              <a:t>Scheiben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39517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zurück zu Tomat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0"/>
            <a:ext cx="7740352" cy="689156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" y="0"/>
            <a:ext cx="190770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/>
              <a:t>Würfel, grob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10599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3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>
                <a:solidFill>
                  <a:srgbClr val="FF0000"/>
                </a:solidFill>
              </a:rPr>
              <a:t>Gurken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 zurück zu Gurk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0"/>
            <a:ext cx="709228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77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zurück zu Tomat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"/>
            <a:ext cx="795637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" y="0"/>
            <a:ext cx="49672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/>
              <a:t>Achtel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20685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4000" b="1" dirty="0" err="1"/>
              <a:t>Weisskohl</a:t>
            </a:r>
            <a:endParaRPr lang="ru-RU" sz="4000" dirty="0"/>
          </a:p>
        </p:txBody>
      </p:sp>
      <p:pic>
        <p:nvPicPr>
          <p:cNvPr id="3" name="Рисунок 2" descr=" zurück zu Weisskohl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07886"/>
            <a:ext cx="8124800" cy="61667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534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zurück zu Weisskohl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7" y="0"/>
            <a:ext cx="728945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51203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/>
              <a:t>geviertelt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09215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zurück zu Weisskohl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0"/>
            <a:ext cx="81724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" y="0"/>
            <a:ext cx="4900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/>
              <a:t>Grob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8882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zurück zu Weisskohl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"/>
            <a:ext cx="828769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48466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/>
              <a:t>fein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35616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zurück zu Weisskohl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"/>
            <a:ext cx="7524328" cy="68933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51055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/>
              <a:t>sehr fein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80885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zurück zu Weisskohl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1"/>
            <a:ext cx="7668345" cy="685673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49893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/>
              <a:t>Würfel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99040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zurück zu Zwiebel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07887"/>
            <a:ext cx="8424936" cy="615011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4000" b="1" dirty="0">
                <a:solidFill>
                  <a:srgbClr val="FF0000"/>
                </a:solidFill>
              </a:rPr>
              <a:t>Zwiebeln - ungeschält, ganz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71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zurück zu Zwiebel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584775"/>
            <a:ext cx="8280919" cy="62732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/>
              <a:t>Zwiebeln - geschält, ganz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27290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zurück zu Zwiebel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"/>
            <a:ext cx="72578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3275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/>
              <a:t>Scheiben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88073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zurück zu Gurk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0"/>
            <a:ext cx="7020272" cy="684919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50955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/>
              <a:t>Scheiben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0280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zurück zu Zwiebel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1"/>
            <a:ext cx="764664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49893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/>
              <a:t>Würfel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5612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zurück zu Zwiebel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0"/>
            <a:ext cx="759633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" y="0"/>
            <a:ext cx="190770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/>
              <a:t>Würfel, fein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19160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zurück zu Gurk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0"/>
            <a:ext cx="7092280" cy="685907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" y="0"/>
            <a:ext cx="21957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/>
              <a:t>Scheiben Welle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5745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хническ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704</TotalTime>
  <Words>156</Words>
  <Application>Microsoft Office PowerPoint</Application>
  <PresentationFormat>Экран (4:3)</PresentationFormat>
  <Paragraphs>81</Paragraphs>
  <Slides>81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81</vt:i4>
      </vt:variant>
    </vt:vector>
  </HeadingPairs>
  <TitlesOfParts>
    <vt:vector size="82" baseType="lpstr">
      <vt:lpstr>Техническая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WORK</cp:lastModifiedBy>
  <cp:revision>51</cp:revision>
  <dcterms:modified xsi:type="dcterms:W3CDTF">2013-10-22T20:00:24Z</dcterms:modified>
</cp:coreProperties>
</file>