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8" r:id="rId10"/>
    <p:sldId id="304" r:id="rId11"/>
    <p:sldId id="305" r:id="rId12"/>
    <p:sldId id="306" r:id="rId13"/>
    <p:sldId id="307" r:id="rId14"/>
    <p:sldId id="309" r:id="rId15"/>
    <p:sldId id="310" r:id="rId16"/>
    <p:sldId id="313" r:id="rId17"/>
    <p:sldId id="314" r:id="rId18"/>
    <p:sldId id="315" r:id="rId19"/>
    <p:sldId id="316" r:id="rId20"/>
    <p:sldId id="317" r:id="rId21"/>
    <p:sldId id="264" r:id="rId22"/>
    <p:sldId id="265" r:id="rId23"/>
    <p:sldId id="31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7B22-4DED-4C62-ADF8-C74A620E360A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E0320-46D7-4C64-AD6E-0C0EE2EE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4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0320-46D7-4C64-AD6E-0C0EE2EE19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7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sler.de/de/produkte/messer/serien/perfection/perfection_produktdetail/product/p_perfection_schaelmesser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wiegemesser.com/go/wiegemesser.php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FHEM6VR-4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07994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für jede Aufgabe das richtige Messer verwenden</a:t>
            </a:r>
            <a:r>
              <a:rPr lang="de-DE" sz="2800" dirty="0"/>
              <a:t>;</a:t>
            </a:r>
            <a:endParaRPr lang="ru-RU" sz="2800" dirty="0"/>
          </a:p>
        </p:txBody>
      </p:sp>
      <p:pic>
        <p:nvPicPr>
          <p:cNvPr id="2050" name="Picture 2" descr="http://3.bp.blogspot.com/-TXajox_YKCk/Tn9AKiU5zJI/AAAAAAAACHg/RkRM-P8SfLY/s1600/Coltell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830"/>
            <a:ext cx="9144000" cy="607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Welches Messer für welchen </a:t>
            </a:r>
            <a:r>
              <a:rPr lang="de-DE" sz="3200" b="1" dirty="0" smtClean="0">
                <a:solidFill>
                  <a:srgbClr val="FF0000"/>
                </a:solidFill>
              </a:rPr>
              <a:t>Zweck?</a:t>
            </a:r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45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</a:rPr>
              <a:t>Steakmesser</a:t>
            </a:r>
            <a:endParaRPr lang="ru-RU" sz="3200" dirty="0">
              <a:solidFill>
                <a:srgbClr val="C00000"/>
              </a:solidFill>
            </a:endParaRPr>
          </a:p>
          <a:p>
            <a:r>
              <a:rPr lang="de-DE" sz="2800" b="1" dirty="0" smtClean="0">
                <a:solidFill>
                  <a:srgbClr val="0070C0"/>
                </a:solidFill>
              </a:rPr>
              <a:t>Schneidet </a:t>
            </a:r>
            <a:r>
              <a:rPr lang="de-DE" sz="2800" b="1" dirty="0">
                <a:solidFill>
                  <a:srgbClr val="0070C0"/>
                </a:solidFill>
              </a:rPr>
              <a:t>Steaks und Kurzgebratenes glatt und mühelos.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www.welt-der-messer.ch/public/media/filer_thumbnails/2013/03/01/steakmesser_kai.jpg__663x372_q95_crop-1_upscal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4652"/>
            <a:ext cx="8845966" cy="49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kookpunt.nl/CmsData/Artikelen/Fotos/DM-0711/DM-0711_mi1_pd1500x1500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8" b="44000"/>
          <a:stretch/>
        </p:blipFill>
        <p:spPr bwMode="auto">
          <a:xfrm>
            <a:off x="1107585" y="1053261"/>
            <a:ext cx="7825614" cy="8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</a:rPr>
              <a:t>Ausbeinmesser</a:t>
            </a:r>
            <a:endParaRPr lang="ru-RU" sz="3200" dirty="0">
              <a:solidFill>
                <a:srgbClr val="C00000"/>
              </a:solidFill>
            </a:endParaRPr>
          </a:p>
          <a:p>
            <a:r>
              <a:rPr lang="de-DE" sz="2800" b="1" dirty="0" smtClean="0">
                <a:solidFill>
                  <a:srgbClr val="0070C0"/>
                </a:solidFill>
              </a:rPr>
              <a:t>Optimal </a:t>
            </a:r>
            <a:r>
              <a:rPr lang="de-DE" sz="2800" b="1" dirty="0">
                <a:solidFill>
                  <a:srgbClr val="0070C0"/>
                </a:solidFill>
              </a:rPr>
              <a:t>zum Auslösen von Knochen geeignet.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www.kochmesser-shop.com/images/product_images/popup_images/guede-alpha-ausbeinmesser-1703-16-16-cm-405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38091" r="4152" b="38099"/>
          <a:stretch/>
        </p:blipFill>
        <p:spPr bwMode="auto">
          <a:xfrm>
            <a:off x="1681533" y="1015663"/>
            <a:ext cx="7438030" cy="8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mpenty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734257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>
                <a:solidFill>
                  <a:srgbClr val="C00000"/>
                </a:solidFill>
              </a:rPr>
              <a:t>Filiermesser</a:t>
            </a:r>
            <a:endParaRPr lang="ru-RU" sz="3200" dirty="0">
              <a:solidFill>
                <a:srgbClr val="C00000"/>
              </a:solidFill>
            </a:endParaRPr>
          </a:p>
          <a:p>
            <a:r>
              <a:rPr lang="de-DE" sz="2800" b="1" dirty="0" smtClean="0">
                <a:solidFill>
                  <a:srgbClr val="0070C0"/>
                </a:solidFill>
              </a:rPr>
              <a:t>Filetiert </a:t>
            </a:r>
            <a:r>
              <a:rPr lang="de-DE" sz="2800" b="1" dirty="0">
                <a:solidFill>
                  <a:srgbClr val="0070C0"/>
                </a:solidFill>
              </a:rPr>
              <a:t>sauber Fleisch und Fisch.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g-ecx.images-amazon.com/images/G/03/kitchen/shops/zwilling/7348_filiermesser._V23255051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1732"/>
            <a:ext cx="7303962" cy="47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kochmesser-shop.com/images/product_images/popup_images/guede-alpha-filiermesser-1765-18-18cm-409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31750" r="6654" b="38487"/>
          <a:stretch/>
        </p:blipFill>
        <p:spPr bwMode="auto">
          <a:xfrm>
            <a:off x="2195736" y="1015663"/>
            <a:ext cx="6864824" cy="104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Brotmesser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de-DE" sz="2800" b="1" dirty="0" smtClean="0">
                <a:solidFill>
                  <a:srgbClr val="0070C0"/>
                </a:solidFill>
              </a:rPr>
              <a:t>schneidet glatte </a:t>
            </a:r>
            <a:r>
              <a:rPr lang="de-DE" sz="2800" b="1" dirty="0">
                <a:solidFill>
                  <a:srgbClr val="0070C0"/>
                </a:solidFill>
              </a:rPr>
              <a:t>Scheiben.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52" name="Picture 4" descr="Lampenty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2132856"/>
            <a:ext cx="7123329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ochmesser-shop.com/images/product_images/popup_images/chroma-tradition-t-07-brotmesser-19-5-cm-54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33583" r="4396" b="38936"/>
          <a:stretch/>
        </p:blipFill>
        <p:spPr bwMode="auto">
          <a:xfrm>
            <a:off x="1910686" y="1015662"/>
            <a:ext cx="7233313" cy="9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89" y="109910"/>
            <a:ext cx="91163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</a:rPr>
              <a:t>Schinkenmesser</a:t>
            </a:r>
            <a:endParaRPr lang="ru-RU" sz="3200" dirty="0">
              <a:solidFill>
                <a:srgbClr val="C00000"/>
              </a:solidFill>
            </a:endParaRPr>
          </a:p>
          <a:p>
            <a:r>
              <a:rPr lang="de-DE" sz="2800" b="1" dirty="0" smtClean="0">
                <a:solidFill>
                  <a:srgbClr val="0070C0"/>
                </a:solidFill>
              </a:rPr>
              <a:t>Spezialmesser </a:t>
            </a:r>
            <a:r>
              <a:rPr lang="de-DE" sz="2800" b="1" dirty="0">
                <a:solidFill>
                  <a:srgbClr val="0070C0"/>
                </a:solidFill>
              </a:rPr>
              <a:t>zum Schneiden von Schinken und anderen großen Fleischstücken</a:t>
            </a:r>
            <a:r>
              <a:rPr lang="de-DE" sz="2800" b="1" dirty="0"/>
              <a:t>.</a:t>
            </a:r>
            <a:endParaRPr lang="ru-RU" sz="2800" dirty="0"/>
          </a:p>
        </p:txBody>
      </p:sp>
      <p:pic>
        <p:nvPicPr>
          <p:cNvPr id="4100" name="Picture 4" descr="Lampenty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97614"/>
            <a:ext cx="6588224" cy="42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s.otto.de/asset/mmo/formatz/Zwilling-Schinkenmesser-mit-Kullen-Vier-Sterne-Edelstahl-Schwarz-54462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20718" r="303" b="24656"/>
          <a:stretch/>
        </p:blipFill>
        <p:spPr bwMode="auto">
          <a:xfrm>
            <a:off x="348215" y="1557075"/>
            <a:ext cx="8802806" cy="8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8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</a:rPr>
              <a:t>Lachsmesser</a:t>
            </a:r>
            <a:endParaRPr lang="ru-RU" sz="3200" dirty="0">
              <a:solidFill>
                <a:srgbClr val="C00000"/>
              </a:solidFill>
            </a:endParaRPr>
          </a:p>
          <a:p>
            <a:r>
              <a:rPr lang="de-DE" sz="2800" b="1" dirty="0" smtClean="0">
                <a:solidFill>
                  <a:srgbClr val="0070C0"/>
                </a:solidFill>
              </a:rPr>
              <a:t>Schneidet </a:t>
            </a:r>
            <a:r>
              <a:rPr lang="de-DE" sz="2800" b="1" dirty="0">
                <a:solidFill>
                  <a:srgbClr val="0070C0"/>
                </a:solidFill>
              </a:rPr>
              <a:t>z.B. Lachs in hauchdünne Scheiben.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://www.koeser.com/shop/produkte/images/v1/16011_v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0" r="6661" b="16657"/>
          <a:stretch/>
        </p:blipFill>
        <p:spPr bwMode="auto">
          <a:xfrm>
            <a:off x="113617" y="2996952"/>
            <a:ext cx="903038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kochmesser-shop.com/images/product_images/popup_images/wuesthof-classic-4543-lachsmesser-32-cm-1657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7" b="28748"/>
          <a:stretch/>
        </p:blipFill>
        <p:spPr bwMode="auto">
          <a:xfrm>
            <a:off x="237651" y="1112292"/>
            <a:ext cx="8096250" cy="13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5" descr="Fissler Schälmesser der Serie perfection zum optimalen Schälen von z.B. Kartoffel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349"/>
            <a:ext cx="8270700" cy="50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320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7030A0"/>
                </a:solidFill>
                <a:hlinkClick r:id="rId3" tooltip="perfection - Schälmesser"/>
              </a:rPr>
              <a:t>Schälmesser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6" name="Picture 4" descr="http://www.marions-kochbuch.de/geraete/messerset/schaelmess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t="28215" r="8078" b="35626"/>
          <a:stretch/>
        </p:blipFill>
        <p:spPr bwMode="auto">
          <a:xfrm>
            <a:off x="2483768" y="11737"/>
            <a:ext cx="6624611" cy="178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</a:rPr>
              <a:t>Tranchiermesser</a:t>
            </a:r>
            <a:endParaRPr lang="ru-RU" sz="3200" b="1" dirty="0">
              <a:solidFill>
                <a:srgbClr val="C00000"/>
              </a:solidFill>
            </a:endParaRPr>
          </a:p>
          <a:p>
            <a:r>
              <a:rPr lang="de-DE" dirty="0"/>
              <a:t> </a:t>
            </a:r>
            <a:r>
              <a:rPr lang="de-DE" sz="2800" b="1" dirty="0">
                <a:solidFill>
                  <a:srgbClr val="0070C0"/>
                </a:solidFill>
              </a:rPr>
              <a:t>Zum Tranchieren und Zerhacken von Rückenteilen, Geflügel, Fleisch mit Knochen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268" name="Picture 4" descr="http://www.welt-der-messer.ch/public/media/filer_thumbnails/2012/12/28/dm-0704_2_3.jpg__663x372_q95_crop-1_upscal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114"/>
            <a:ext cx="9144000" cy="54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2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238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</a:rPr>
              <a:t>Kochmesser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 </a:t>
            </a:r>
            <a:r>
              <a:rPr lang="de-DE" sz="2800" b="1" dirty="0">
                <a:solidFill>
                  <a:srgbClr val="0070C0"/>
                </a:solidFill>
              </a:rPr>
              <a:t>für Profis und Hobbyköche, der Gemüse putzt und Kräuter schneidet und hackt.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Lampenty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90" y="2420888"/>
            <a:ext cx="668911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kochmesser-shop.com/images/product_images/popup_images/guede-alpha-kochmesser-1805-21---21-cm-416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32280" r="5331" b="35440"/>
          <a:stretch/>
        </p:blipFill>
        <p:spPr bwMode="auto">
          <a:xfrm>
            <a:off x="107504" y="1286331"/>
            <a:ext cx="7014950" cy="11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</a:rPr>
              <a:t>Käsemesser </a:t>
            </a:r>
            <a:endParaRPr lang="de-DE" sz="4000" b="1" dirty="0" smtClean="0">
              <a:solidFill>
                <a:srgbClr val="C00000"/>
              </a:solidFill>
            </a:endParaRPr>
          </a:p>
          <a:p>
            <a:r>
              <a:rPr lang="de-DE" dirty="0" smtClean="0"/>
              <a:t>Zum </a:t>
            </a:r>
            <a:r>
              <a:rPr lang="de-DE" dirty="0"/>
              <a:t>Schneiden von Schnitt-und Weichkäse</a:t>
            </a:r>
            <a:endParaRPr lang="ru-RU" dirty="0"/>
          </a:p>
        </p:txBody>
      </p:sp>
      <p:pic>
        <p:nvPicPr>
          <p:cNvPr id="10242" name="Picture 2" descr="Lampenty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38215" b="37793"/>
          <a:stretch/>
        </p:blipFill>
        <p:spPr bwMode="auto">
          <a:xfrm>
            <a:off x="272956" y="982637"/>
            <a:ext cx="7755428" cy="128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6" y="2060848"/>
            <a:ext cx="5397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</a:rPr>
              <a:t>Schnittkäsemesser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44" name="Picture 4" descr="Lampenty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1" b="36059"/>
          <a:stretch/>
        </p:blipFill>
        <p:spPr bwMode="auto">
          <a:xfrm>
            <a:off x="155576" y="2708920"/>
            <a:ext cx="7872808" cy="11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6" y="4352330"/>
            <a:ext cx="57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</a:rPr>
              <a:t>Parmesanmesser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46" name="Picture 6" descr="Lampenty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2" b="36407"/>
          <a:stretch/>
        </p:blipFill>
        <p:spPr bwMode="auto">
          <a:xfrm>
            <a:off x="155575" y="5163172"/>
            <a:ext cx="7872809" cy="13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Schälmesser</a:t>
            </a:r>
            <a:r>
              <a:rPr lang="de-DE" sz="3200" b="1" dirty="0"/>
              <a:t> </a:t>
            </a:r>
            <a:r>
              <a:rPr lang="de-DE" b="1" dirty="0"/>
              <a:t> 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Auch </a:t>
            </a:r>
            <a:r>
              <a:rPr lang="de-DE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Tourniermesser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genannt. Schält Kartoffeln, Obst und Gemüse.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gut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Heraus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schneiden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schlechter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Stellen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geeignet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 descr="http://www.kochmesser-shop.com/images/product_images/popup_images/chroma-tradition-t-10-schaelmesser-7-6-cm-55_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24815" r="6356" b="34444"/>
          <a:stretch/>
        </p:blipFill>
        <p:spPr bwMode="auto">
          <a:xfrm>
            <a:off x="323528" y="1560422"/>
            <a:ext cx="5267325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Lampenty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912768" cy="422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6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>
                <a:solidFill>
                  <a:srgbClr val="C00000"/>
                </a:solidFill>
              </a:rPr>
              <a:t>Tourniermesser</a:t>
            </a:r>
            <a:r>
              <a:rPr lang="de-DE" sz="3200" b="1" dirty="0">
                <a:solidFill>
                  <a:srgbClr val="C00000"/>
                </a:solidFill>
              </a:rPr>
              <a:t> </a:t>
            </a:r>
            <a:endParaRPr lang="de-DE" sz="3200" b="1" dirty="0" smtClean="0">
              <a:solidFill>
                <a:srgbClr val="C00000"/>
              </a:solidFill>
            </a:endParaRPr>
          </a:p>
          <a:p>
            <a:r>
              <a:rPr lang="de-DE" sz="2800" b="1" dirty="0" smtClean="0">
                <a:solidFill>
                  <a:srgbClr val="0070C0"/>
                </a:solidFill>
              </a:rPr>
              <a:t>Zum </a:t>
            </a:r>
            <a:r>
              <a:rPr lang="de-DE" sz="2800" b="1" dirty="0">
                <a:solidFill>
                  <a:srgbClr val="0070C0"/>
                </a:solidFill>
              </a:rPr>
              <a:t>Tournieren ( Formen) von Gemüse und Kartoffeln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2292" name="Picture 4" descr="http://www.cucina.gr/content/2010/1117/37/4025-Tourniermes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761"/>
            <a:ext cx="9147376" cy="57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Wiegemesser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dient dem Kleinschneiden von Kräutern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ier Wiegemesser kaufen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27888" cy="564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9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Buntmesser (</a:t>
            </a:r>
            <a:r>
              <a:rPr lang="de-DE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Buntschneidemesser)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benutzt es, um rohes oder gekochtes Gemüse und Obst dekorativ zu schneiden.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dn2.wmf.de/shop/media/catalog/product/cache/3/image/800x/9df78eab33525d08d6e5fb8d27136e95/TuK/WMF/jpg/18/18_74/18_7452_6030_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3182"/>
            <a:ext cx="871296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71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4345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Die verschiedenen Messer von </a:t>
            </a:r>
            <a:r>
              <a:rPr lang="de-DE" sz="2400" b="1" dirty="0" err="1"/>
              <a:t>Wüsthof</a:t>
            </a:r>
            <a:endParaRPr lang="de-DE" sz="2400" b="1" dirty="0"/>
          </a:p>
          <a:p>
            <a:r>
              <a:rPr lang="de-DE" sz="2400" dirty="0" smtClean="0"/>
              <a:t>Nationalmannschaft </a:t>
            </a:r>
            <a:r>
              <a:rPr lang="de-DE" sz="2400" dirty="0"/>
              <a:t>der Köche präsentiert die Handhabung verschiedener Messer von </a:t>
            </a:r>
            <a:r>
              <a:rPr lang="de-DE" sz="2400" dirty="0" err="1"/>
              <a:t>Wüsthof</a:t>
            </a:r>
            <a:r>
              <a:rPr lang="de-DE" sz="2400" dirty="0"/>
              <a:t>: Kochmesser, Brotmesser, Super </a:t>
            </a:r>
            <a:r>
              <a:rPr lang="de-DE" sz="2400" dirty="0" err="1"/>
              <a:t>Slicer</a:t>
            </a:r>
            <a:r>
              <a:rPr lang="de-DE" sz="2400" dirty="0"/>
              <a:t>, Japanisches Kochmesser, </a:t>
            </a:r>
            <a:r>
              <a:rPr lang="de-DE" sz="2400" dirty="0" err="1"/>
              <a:t>Santoku</a:t>
            </a:r>
            <a:r>
              <a:rPr lang="de-DE" sz="2400" dirty="0"/>
              <a:t>, Chinesisches Kochmesser, "Das Kleine" Kochmesser, </a:t>
            </a:r>
            <a:r>
              <a:rPr lang="de-DE" sz="2400" dirty="0" err="1"/>
              <a:t>Aufschnittmesser</a:t>
            </a:r>
            <a:r>
              <a:rPr lang="de-DE" sz="2400" dirty="0"/>
              <a:t>, Ausbeinmesser, Spickmesser, </a:t>
            </a:r>
            <a:r>
              <a:rPr lang="de-DE" sz="2400" dirty="0" err="1"/>
              <a:t>Tourniermesser</a:t>
            </a:r>
            <a:r>
              <a:rPr lang="de-DE" sz="2400" dirty="0"/>
              <a:t>, Tomatenmesser, Buntschneidemesser, Wetzstahl, Diamant-</a:t>
            </a:r>
            <a:r>
              <a:rPr lang="de-DE" sz="2400" dirty="0" err="1"/>
              <a:t>Schärfstab</a:t>
            </a:r>
            <a:r>
              <a:rPr lang="de-DE" sz="2400" dirty="0"/>
              <a:t>, Abziehstein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0599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2"/>
              </a:rPr>
              <a:t>http://www.youtube.com/watch?v=tFHEM6VR-4c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3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Gemüsemesser Das Frucht- bzw. Obstmesser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b="1" dirty="0"/>
              <a:t>  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Säubert, schält und schneidet kleines Obst und Gemüse. Auch gut zum Herausschneiden schlechter Stellen geeignetes kann das Kerngehäuse bei einem 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Apfel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entfernen.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hausnet.ch/images/stories/ratgeber/messer/obstmess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47" y="1861919"/>
            <a:ext cx="5940425" cy="89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Lampenty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" y="2926606"/>
            <a:ext cx="612068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2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Garniermesser</a:t>
            </a:r>
            <a:r>
              <a:rPr lang="de-DE" dirty="0"/>
              <a:t>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Officemesser</a:t>
            </a:r>
            <a:r>
              <a:rPr lang="de-D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genannt. Schält, schneidet, putzt und garniert Obst und Gemüse. Auch gut zum Vorbereiten von Fleisch und zum Spicken geeignet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database.zwilling.com/artikelbilder/enduser/x700/3072010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" t="85702" r="-1" b="1"/>
          <a:stretch/>
        </p:blipFill>
        <p:spPr bwMode="auto">
          <a:xfrm>
            <a:off x="2987824" y="1517428"/>
            <a:ext cx="6174235" cy="953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Lampenty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7236296" cy="4108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5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Universalmesser</a:t>
            </a:r>
            <a:r>
              <a:rPr lang="de-DE" dirty="0"/>
              <a:t>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Schneidet Wurst, Käse etc. in 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Scheiben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kochmesser-shop.com/images/product_images/popup_images/chroma-tradition-t-12-universalmesser-15-7-cm-57_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22223" r="2348" b="37407"/>
          <a:stretch/>
        </p:blipFill>
        <p:spPr bwMode="auto">
          <a:xfrm>
            <a:off x="2987824" y="685190"/>
            <a:ext cx="5667375" cy="103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Lampenty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7740352" cy="48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4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180"/>
            <a:ext cx="8622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Kochmesser</a:t>
            </a:r>
            <a:r>
              <a:rPr lang="de-DE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Gemüse putzt und Kräuter schneidet und hackt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best-of-solingen.de/onlineshop/images/95121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8" b="35684"/>
          <a:stretch/>
        </p:blipFill>
        <p:spPr bwMode="auto">
          <a:xfrm>
            <a:off x="3275856" y="867295"/>
            <a:ext cx="5942965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rc.discounto.de/pics/Angebote/2012-04/243261/267090_ERNESTO-Keramik-Kochmesser-Klinge-ca-16-cm_x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356"/>
            <a:ext cx="6909826" cy="4747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0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Chinesisches </a:t>
            </a:r>
            <a:r>
              <a:rPr lang="de-DE" sz="3200" b="1" dirty="0" smtClean="0">
                <a:solidFill>
                  <a:srgbClr val="FF0000"/>
                </a:solidFill>
              </a:rPr>
              <a:t>Hackmesser</a:t>
            </a:r>
            <a:r>
              <a:rPr lang="de-DE" sz="3200" b="1" dirty="0">
                <a:solidFill>
                  <a:srgbClr val="FF0000"/>
                </a:solidFill>
              </a:rPr>
              <a:t> </a:t>
            </a:r>
            <a:r>
              <a:rPr lang="de-DE" dirty="0"/>
              <a:t> 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Perfekt zum Zubereiten von Fleisch, Fisch und Gemüse nach traditioneller chinesischer Art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klingenhaus.de/out/pictures/generated/product/1/1600_800_100/8160418-0h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6" r="1923" b="20513"/>
          <a:stretch/>
        </p:blipFill>
        <p:spPr bwMode="auto">
          <a:xfrm>
            <a:off x="3207196" y="1086409"/>
            <a:ext cx="5829300" cy="1704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Lampenty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89" y="2847505"/>
            <a:ext cx="5760640" cy="4005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17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Tomatenmesser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fissler.at/typo3temp/pics/c66e22d61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0" b="36286"/>
          <a:stretch/>
        </p:blipFill>
        <p:spPr bwMode="auto">
          <a:xfrm>
            <a:off x="3563888" y="1351128"/>
            <a:ext cx="5615464" cy="862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www.kochmesser-shop.com/images/product_images/popup_images/343_1_30030-Tomatenmesser-Anwend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6642484" cy="45586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701407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</a:rPr>
              <a:t>für Tomaten und Früchte mit fester Schale und weichem Fruchtfleisch</a:t>
            </a:r>
            <a:r>
              <a:rPr lang="de-DE" sz="2000" b="1" dirty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</a:rPr>
              <a:t>Fleischmesser</a:t>
            </a:r>
            <a:endParaRPr lang="ru-RU" sz="3200" dirty="0">
              <a:solidFill>
                <a:srgbClr val="C00000"/>
              </a:solidFill>
            </a:endParaRPr>
          </a:p>
          <a:p>
            <a:r>
              <a:rPr lang="de-DE" sz="2800" b="1" dirty="0" smtClean="0">
                <a:solidFill>
                  <a:srgbClr val="0070C0"/>
                </a:solidFill>
              </a:rPr>
              <a:t>Zum </a:t>
            </a:r>
            <a:r>
              <a:rPr lang="de-DE" sz="2800" b="1" dirty="0">
                <a:solidFill>
                  <a:srgbClr val="0070C0"/>
                </a:solidFill>
              </a:rPr>
              <a:t>Zubereiten aller Arten von Fleisch und zum Tranchieren von Braten.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www.fleischmesser.com/images/fleischmesser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3"/>
          <a:stretch/>
        </p:blipFill>
        <p:spPr bwMode="auto">
          <a:xfrm>
            <a:off x="1583652" y="2223600"/>
            <a:ext cx="7557366" cy="462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issler.at/typo3temp/pics/ffc2389d3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43741" r="3788" b="42047"/>
          <a:stretch/>
        </p:blipFill>
        <p:spPr bwMode="auto">
          <a:xfrm>
            <a:off x="971600" y="1630907"/>
            <a:ext cx="7697338" cy="8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1651</TotalTime>
  <Words>260</Words>
  <Application>Microsoft Office PowerPoint</Application>
  <PresentationFormat>Экран (4:3)</PresentationFormat>
  <Paragraphs>42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WORK</cp:lastModifiedBy>
  <cp:revision>76</cp:revision>
  <dcterms:modified xsi:type="dcterms:W3CDTF">2013-12-13T20:18:26Z</dcterms:modified>
</cp:coreProperties>
</file>