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59251F-C3C6-4584-91B6-FE8AAEF0A02A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72B61D9-CBA2-4B8B-A258-9E0607BFE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uk-UA" smtClean="0">
                <a:latin typeface="Arial" charset="0"/>
              </a:rPr>
              <a:t>КУХАР НА СУДНІ НА СВЯТА, ДНІ НАРОДЖЕННЯ ЧЛЕНІВ ЕКІПАЖУ ВИПІКАЄ РІЗНОМАНІТНІ КОНДИТЕРСЬКІ ВИРОБИ</a:t>
            </a: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80EF7-DA7D-43E4-A076-40846A745784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7B520-FBD0-4292-AF8D-31FB66AC3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93DB-952A-4144-B563-E00B33585C7D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B60DF-31A1-4DD3-9D99-DA5865D4B2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0411A-7DD1-4714-98A2-2095CDF8D0E5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5AE0E-9CE8-4B53-A354-77815BFD9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8097-DD5B-4EA7-ADB9-C3BAD1FEBF56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61297-416B-427A-A5AA-137BF757B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E31FA-5457-4C62-A007-FDF05E10B4AB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6F679-8070-49D5-A7E0-704F2AB64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17FD9-2F77-46F2-84C7-E2BABDA9E7D6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BB1EF-66AB-43B7-BB7A-804DE8D95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6A8B-88B0-4F2A-A15E-C7DD18EF3849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99383-410A-4CA8-87BC-73DE46B14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63A84-445B-424E-820C-0F76560EA57B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A747-66EF-46F9-8193-AED4745D6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F1091-2DBA-44D0-8E4A-665F6EA89C5E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9C468-59C5-439D-AD60-689B8247D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261D9-5720-4E17-A975-7901F431656F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B9DEC-43A2-4E18-BE30-D50A73B3D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8EDC5-EE11-465F-B317-1C63974803C9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24DB-5481-48B1-BD70-2B043A8F3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1A225B-6911-4612-9D18-1887A6D64972}" type="datetimeFigureOut">
              <a:rPr lang="ru-RU"/>
              <a:pPr>
                <a:defRPr/>
              </a:pPr>
              <a:t>28.07.2016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27A35B-EBA6-40B6-ADC1-F28E7ED1F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rgbClr val="002060"/>
                </a:solidFill>
                <a:latin typeface="Arial" charset="0"/>
              </a:rPr>
              <a:t>ТАК ВИГЛЯДАЄ ЛІНІЯ ВИДАЧІ ГОТОВИХ СТРАВ НА КАМБУЗІ СУДНА</a:t>
            </a:r>
            <a:endParaRPr lang="ru-RU" sz="4000" b="1" dirty="0" smtClean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IMAG0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9144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rgbClr val="002060"/>
                </a:solidFill>
                <a:latin typeface="Arial" charset="0"/>
              </a:rPr>
              <a:t>ТАК ВИГЛЯДАЄ ЇДАЛЬНЯ ДЛЯ ЕКІПАЖУ СУДНА</a:t>
            </a:r>
            <a:endParaRPr lang="ru-RU" sz="4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4" descr="MGL messro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57338"/>
            <a:ext cx="88265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107950" y="95250"/>
            <a:ext cx="8856663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rgbClr val="002060"/>
                </a:solidFill>
                <a:latin typeface="Arial" charset="0"/>
              </a:rPr>
              <a:t>ОБЛАДНАННЯ КАМБУЗУ СУДНА</a:t>
            </a:r>
            <a:endParaRPr lang="ru-RU" sz="4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6627" name="Picture 4" descr="P10102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206500"/>
            <a:ext cx="8856663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rgbClr val="002060"/>
                </a:solidFill>
                <a:latin typeface="Arial" charset="0"/>
              </a:rPr>
              <a:t>СУЧАСНЕ ОБЛАДНАННЯ</a:t>
            </a:r>
            <a:endParaRPr lang="ru-RU" sz="4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1" name="Picture 7" descr="P10102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17463" y="115888"/>
            <a:ext cx="9126537" cy="13017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rgbClr val="002060"/>
                </a:solidFill>
                <a:latin typeface="Arial" charset="0"/>
              </a:rPr>
              <a:t>ЗБЕРІГАННЯ ПРОДУКТІВ НА СУДНІ</a:t>
            </a:r>
            <a:br>
              <a:rPr lang="uk-UA" sz="4000" b="1" dirty="0" smtClean="0">
                <a:solidFill>
                  <a:srgbClr val="002060"/>
                </a:solidFill>
                <a:latin typeface="Arial" charset="0"/>
              </a:rPr>
            </a:br>
            <a:endParaRPr lang="ru-RU" sz="4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5" name="Picture 4" descr="P10102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1252538"/>
            <a:ext cx="9126537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3600" b="1" dirty="0" smtClean="0">
                <a:solidFill>
                  <a:srgbClr val="002060"/>
                </a:solidFill>
                <a:latin typeface="Arial" charset="0"/>
              </a:rPr>
              <a:t/>
            </a:r>
            <a:br>
              <a:rPr lang="uk-UA" sz="3600" b="1" dirty="0" smtClean="0">
                <a:solidFill>
                  <a:srgbClr val="002060"/>
                </a:solidFill>
                <a:latin typeface="Arial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Arial" charset="0"/>
              </a:rPr>
              <a:t>ТАК ВИГЛЯДАЄ СУДНО З ІЛЮМІНАТОРА</a:t>
            </a:r>
            <a:r>
              <a:rPr lang="uk-UA" sz="3600" dirty="0" smtClean="0">
                <a:solidFill>
                  <a:srgbClr val="002060"/>
                </a:solidFill>
                <a:latin typeface="Arial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Arial" charset="0"/>
              </a:rPr>
            </a:br>
            <a:endParaRPr lang="ru-RU" sz="3600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699" name="Picture 4" descr="MGL heli o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43013"/>
            <a:ext cx="9144000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323850" y="42863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rgbClr val="002060"/>
                </a:solidFill>
                <a:latin typeface="Arial" charset="0"/>
              </a:rPr>
              <a:t>БАСЕЙН ДЛЯ ЧЛЕНІВ ЕКІПАЖУ</a:t>
            </a:r>
            <a:br>
              <a:rPr lang="uk-UA" sz="4000" b="1" dirty="0" smtClean="0">
                <a:solidFill>
                  <a:srgbClr val="002060"/>
                </a:solidFill>
                <a:latin typeface="Arial" charset="0"/>
              </a:rPr>
            </a:br>
            <a:endParaRPr lang="ru-RU" sz="4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3" name="Picture 5" descr="MGL helideck 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1173163"/>
            <a:ext cx="9123362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107950" y="115888"/>
            <a:ext cx="9036050" cy="15843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uk-UA" sz="4000" b="1" smtClean="0">
                <a:solidFill>
                  <a:srgbClr val="002060"/>
                </a:solidFill>
                <a:latin typeface="Arial" charset="0"/>
              </a:rPr>
              <a:t>ВИПУСКНИК УЧИЛИЩА КУХАР </a:t>
            </a:r>
            <a:r>
              <a:rPr lang="en-US" sz="4000" b="1" smtClean="0">
                <a:solidFill>
                  <a:srgbClr val="002060"/>
                </a:solidFill>
                <a:latin typeface="Arial" charset="0"/>
              </a:rPr>
              <a:t/>
            </a:r>
            <a:br>
              <a:rPr lang="en-US" sz="4000" b="1" smtClean="0">
                <a:solidFill>
                  <a:srgbClr val="002060"/>
                </a:solidFill>
                <a:latin typeface="Arial" charset="0"/>
              </a:rPr>
            </a:br>
            <a:r>
              <a:rPr lang="uk-UA" sz="4000" b="1" smtClean="0">
                <a:solidFill>
                  <a:srgbClr val="002060"/>
                </a:solidFill>
                <a:latin typeface="Arial" charset="0"/>
              </a:rPr>
              <a:t>З 15 ЛІТНІМ СТАЖЕМ РОБОТИ</a:t>
            </a:r>
            <a:r>
              <a:rPr lang="uk-UA" sz="400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uk-UA" sz="4000" smtClean="0">
                <a:solidFill>
                  <a:srgbClr val="000000"/>
                </a:solidFill>
                <a:latin typeface="Arial" charset="0"/>
              </a:rPr>
            </a:br>
            <a:r>
              <a:rPr lang="uk-UA" sz="4000" smtClean="0">
                <a:solidFill>
                  <a:srgbClr val="000000"/>
                </a:solidFill>
                <a:latin typeface="Arial" charset="0"/>
              </a:rPr>
              <a:t>на судні</a:t>
            </a:r>
            <a:endParaRPr lang="ru-RU" sz="40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1746" name="Picture 4" descr="P10102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844675"/>
            <a:ext cx="5472112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latin typeface="Arial" charset="0"/>
              </a:rPr>
              <a:t>РОБОТА КУХАРЯ СУДНОВОГО НА СУДНІ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/>
          </a:p>
        </p:txBody>
      </p:sp>
      <p:pic>
        <p:nvPicPr>
          <p:cNvPr id="15363" name="Picture 4" descr="2012-10-19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smtClean="0">
                <a:latin typeface="Arial" charset="0"/>
              </a:rPr>
              <a:t>КУХАР НА СУДНІ ВИПІКАЄ РІЗНОМАНІТНІ КОНДИТЕРСЬКІ ВИРОБИ НА СВЯТО, ДНІ НАРОДЖЕННЯ ЕКІПАЖУ</a:t>
            </a:r>
            <a:endParaRPr lang="en-US" sz="4000" smtClean="0">
              <a:latin typeface="Arial" charset="0"/>
            </a:endParaRP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1" name="Picture 4" descr="P10102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5" name="Picture 4" descr="2012-10-19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59" name="Picture 4" descr="2012-10-19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483" name="Picture 4" descr="2012-10-19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7" name="Picture 4" descr="2012-10-19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0" name="Picture 4" descr="IMAG0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4" descr="IMAG0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7488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73</Words>
  <Application>Microsoft Office PowerPoint</Application>
  <PresentationFormat>On-screen Show (4:3)</PresentationFormat>
  <Paragraphs>11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ТАК ВИГЛЯДАЄ ЛІНІЯ ВИДАЧІ ГОТОВИХ СТРАВ НА КАМБУЗІ СУДНА</vt:lpstr>
      <vt:lpstr>РОБОТА КУХАРЯ СУДНОВОГО НА СУДНІ</vt:lpstr>
      <vt:lpstr>КУХАР НА СУДНІ ВИПІКАЄ РІЗНОМАНІТНІ КОНДИТЕРСЬКІ ВИРОБИ НА СВЯТО, ДНІ НАРОДЖЕННЯ ЕКІПАЖУ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ТАК ВИГЛЯДАЄ ЇДАЛЬНЯ ДЛЯ ЕКІПАЖУ СУДНА</vt:lpstr>
      <vt:lpstr>ОБЛАДНАННЯ КАМБУЗУ СУДНА</vt:lpstr>
      <vt:lpstr>СУЧАСНЕ ОБЛАДНАННЯ</vt:lpstr>
      <vt:lpstr>ЗБЕРІГАННЯ ПРОДУКТІВ НА СУДНІ </vt:lpstr>
      <vt:lpstr> ТАК ВИГЛЯДАЄ СУДНО З ІЛЮМІНАТОРА </vt:lpstr>
      <vt:lpstr>БАСЕЙН ДЛЯ ЧЛЕНІВ ЕКІПАЖУ </vt:lpstr>
      <vt:lpstr>ВИПУСКНИК УЧИЛИЩА КУХАР  З 15 ЛІТНІМ СТАЖЕМ РОБОТИ на судні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Customer</cp:lastModifiedBy>
  <cp:revision>20</cp:revision>
  <dcterms:modified xsi:type="dcterms:W3CDTF">2016-07-28T13:13:19Z</dcterms:modified>
</cp:coreProperties>
</file>