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</p:sldMasterIdLst>
  <p:notesMasterIdLst>
    <p:notesMasterId r:id="rId17"/>
  </p:notesMasterIdLst>
  <p:sldIdLst>
    <p:sldId id="256" r:id="rId2"/>
    <p:sldId id="257" r:id="rId3"/>
    <p:sldId id="316" r:id="rId4"/>
    <p:sldId id="311" r:id="rId5"/>
    <p:sldId id="258" r:id="rId6"/>
    <p:sldId id="312" r:id="rId7"/>
    <p:sldId id="263" r:id="rId8"/>
    <p:sldId id="313" r:id="rId9"/>
    <p:sldId id="265" r:id="rId10"/>
    <p:sldId id="262" r:id="rId11"/>
    <p:sldId id="264" r:id="rId12"/>
    <p:sldId id="266" r:id="rId13"/>
    <p:sldId id="314" r:id="rId14"/>
    <p:sldId id="268" r:id="rId15"/>
    <p:sldId id="267" r:id="rId16"/>
  </p:sldIdLst>
  <p:sldSz cx="9144000" cy="5143500" type="screen16x9"/>
  <p:notesSz cx="6858000" cy="9144000"/>
  <p:embeddedFontLst>
    <p:embeddedFont>
      <p:font typeface="Merriweather" panose="020B0604020202020204" charset="-52"/>
      <p:regular r:id="rId18"/>
      <p:bold r:id="rId19"/>
      <p:italic r:id="rId20"/>
      <p:boldItalic r:id="rId21"/>
    </p:embeddedFont>
    <p:embeddedFont>
      <p:font typeface="Didact Gothic" panose="020B0604020202020204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79BA05A-7879-4AD2-B6C5-FAB40CF3A3E4}">
  <a:tblStyle styleId="{D79BA05A-7879-4AD2-B6C5-FAB40CF3A3E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1272" y="-5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234362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1193b9e122d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1193b9e122d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bd6c00e730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bd6c00e730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bd6c00e730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bd6c00e730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1193b9e122d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1193b9e122d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bd6c00e7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bd6c00e7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bd6c00e730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bd6c00e730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.png"/><Relationship Id="rId10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image" Target="../media/image26.png"/><Relationship Id="rId9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2000"/>
          </a:blip>
          <a:srcRect b="26847"/>
          <a:stretch/>
        </p:blipFill>
        <p:spPr>
          <a:xfrm rot="-900000">
            <a:off x="6683849" y="1117803"/>
            <a:ext cx="9144005" cy="374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 amt="15000"/>
          </a:blip>
          <a:srcRect l="27128" r="25236"/>
          <a:stretch/>
        </p:blipFill>
        <p:spPr>
          <a:xfrm>
            <a:off x="-12" y="-3675112"/>
            <a:ext cx="4355948" cy="51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 amt="43000"/>
          </a:blip>
          <a:srcRect l="20791" r="21082"/>
          <a:stretch/>
        </p:blipFill>
        <p:spPr>
          <a:xfrm>
            <a:off x="-2885300" y="-811537"/>
            <a:ext cx="4705951" cy="45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5">
            <a:alphaModFix amt="43000"/>
          </a:blip>
          <a:srcRect l="11918" r="8145"/>
          <a:stretch/>
        </p:blipFill>
        <p:spPr>
          <a:xfrm>
            <a:off x="-1892674" y="3008450"/>
            <a:ext cx="5211551" cy="365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6">
            <a:alphaModFix amt="83000"/>
          </a:blip>
          <a:stretch>
            <a:fillRect/>
          </a:stretch>
        </p:blipFill>
        <p:spPr>
          <a:xfrm rot="-762965">
            <a:off x="-879362" y="-666312"/>
            <a:ext cx="3184928" cy="1783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7">
            <a:alphaModFix amt="63000"/>
          </a:blip>
          <a:srcRect t="14646" r="5517"/>
          <a:stretch/>
        </p:blipFill>
        <p:spPr>
          <a:xfrm>
            <a:off x="7382750" y="-580137"/>
            <a:ext cx="3184927" cy="16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8">
            <a:alphaModFix amt="33000"/>
          </a:blip>
          <a:stretch>
            <a:fillRect/>
          </a:stretch>
        </p:blipFill>
        <p:spPr>
          <a:xfrm>
            <a:off x="-10" y="4256055"/>
            <a:ext cx="3370860" cy="188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9">
            <a:alphaModFix amt="63000"/>
          </a:blip>
          <a:srcRect b="24121"/>
          <a:stretch/>
        </p:blipFill>
        <p:spPr>
          <a:xfrm rot="5400000">
            <a:off x="-1413200" y="2415273"/>
            <a:ext cx="3370849" cy="143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5">
            <a:alphaModFix amt="33000"/>
          </a:blip>
          <a:srcRect l="11918" r="8145"/>
          <a:stretch/>
        </p:blipFill>
        <p:spPr>
          <a:xfrm>
            <a:off x="6136351" y="3008438"/>
            <a:ext cx="5211551" cy="365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5">
            <a:alphaModFix amt="33000"/>
          </a:blip>
          <a:srcRect l="11918" r="8145"/>
          <a:stretch/>
        </p:blipFill>
        <p:spPr>
          <a:xfrm rot="1799998">
            <a:off x="5825126" y="-1286262"/>
            <a:ext cx="5211550" cy="365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10">
            <a:alphaModFix amt="60000"/>
          </a:blip>
          <a:srcRect b="54379"/>
          <a:stretch/>
        </p:blipFill>
        <p:spPr>
          <a:xfrm rot="1800003">
            <a:off x="7040362" y="1117448"/>
            <a:ext cx="3370849" cy="861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11">
            <a:alphaModFix amt="51000"/>
          </a:blip>
          <a:srcRect t="14646"/>
          <a:stretch/>
        </p:blipFill>
        <p:spPr>
          <a:xfrm>
            <a:off x="2750325" y="-732500"/>
            <a:ext cx="3370849" cy="16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1397700" y="929513"/>
            <a:ext cx="6348600" cy="26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2307600" y="3648038"/>
            <a:ext cx="4528800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23"/>
          <p:cNvPicPr preferRelativeResize="0"/>
          <p:nvPr/>
        </p:nvPicPr>
        <p:blipFill rotWithShape="1">
          <a:blip r:embed="rId2">
            <a:alphaModFix amt="42000"/>
          </a:blip>
          <a:srcRect l="7894" r="8736"/>
          <a:stretch/>
        </p:blipFill>
        <p:spPr>
          <a:xfrm rot="-2700000" flipH="1">
            <a:off x="-4887913" y="-2632888"/>
            <a:ext cx="7622876" cy="5121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3"/>
          <p:cNvPicPr preferRelativeResize="0"/>
          <p:nvPr/>
        </p:nvPicPr>
        <p:blipFill rotWithShape="1">
          <a:blip r:embed="rId3">
            <a:alphaModFix amt="70000"/>
          </a:blip>
          <a:srcRect l="29064" r="11812"/>
          <a:stretch/>
        </p:blipFill>
        <p:spPr>
          <a:xfrm rot="5400000">
            <a:off x="-4328675" y="3426475"/>
            <a:ext cx="5406024" cy="51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3"/>
          <p:cNvPicPr preferRelativeResize="0"/>
          <p:nvPr/>
        </p:nvPicPr>
        <p:blipFill rotWithShape="1">
          <a:blip r:embed="rId4">
            <a:alphaModFix amt="40000"/>
          </a:blip>
          <a:srcRect b="26847"/>
          <a:stretch/>
        </p:blipFill>
        <p:spPr>
          <a:xfrm rot="-1800000">
            <a:off x="-2121325" y="5593753"/>
            <a:ext cx="9144004" cy="374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3"/>
          <p:cNvPicPr preferRelativeResize="0"/>
          <p:nvPr/>
        </p:nvPicPr>
        <p:blipFill rotWithShape="1">
          <a:blip r:embed="rId2">
            <a:alphaModFix amt="42000"/>
          </a:blip>
          <a:srcRect l="7894" r="8736"/>
          <a:stretch/>
        </p:blipFill>
        <p:spPr>
          <a:xfrm flipH="1">
            <a:off x="6978487" y="2826688"/>
            <a:ext cx="7622876" cy="51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3"/>
          <p:cNvPicPr preferRelativeResize="0"/>
          <p:nvPr/>
        </p:nvPicPr>
        <p:blipFill rotWithShape="1">
          <a:blip r:embed="rId4">
            <a:alphaModFix amt="80000"/>
          </a:blip>
          <a:srcRect b="26847"/>
          <a:stretch/>
        </p:blipFill>
        <p:spPr>
          <a:xfrm rot="-9000000">
            <a:off x="7544023" y="194816"/>
            <a:ext cx="9144004" cy="374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3"/>
          <p:cNvPicPr preferRelativeResize="0"/>
          <p:nvPr/>
        </p:nvPicPr>
        <p:blipFill rotWithShape="1">
          <a:blip r:embed="rId2">
            <a:alphaModFix amt="42000"/>
          </a:blip>
          <a:srcRect l="7894" r="8736"/>
          <a:stretch/>
        </p:blipFill>
        <p:spPr>
          <a:xfrm flipH="1">
            <a:off x="-2445363" y="4207262"/>
            <a:ext cx="7622876" cy="51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3"/>
          <p:cNvPicPr preferRelativeResize="0"/>
          <p:nvPr/>
        </p:nvPicPr>
        <p:blipFill rotWithShape="1">
          <a:blip r:embed="rId5">
            <a:alphaModFix amt="33000"/>
          </a:blip>
          <a:srcRect b="19858"/>
          <a:stretch/>
        </p:blipFill>
        <p:spPr>
          <a:xfrm rot="-7199994">
            <a:off x="6268326" y="-823928"/>
            <a:ext cx="6074867" cy="2726657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23"/>
          <p:cNvSpPr txBox="1">
            <a:spLocks noGrp="1"/>
          </p:cNvSpPr>
          <p:nvPr>
            <p:ph type="title" idx="2"/>
          </p:nvPr>
        </p:nvSpPr>
        <p:spPr>
          <a:xfrm>
            <a:off x="720000" y="1696250"/>
            <a:ext cx="2601300" cy="371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5" name="Google Shape;285;p23"/>
          <p:cNvSpPr txBox="1">
            <a:spLocks noGrp="1"/>
          </p:cNvSpPr>
          <p:nvPr>
            <p:ph type="subTitle" idx="1"/>
          </p:nvPr>
        </p:nvSpPr>
        <p:spPr>
          <a:xfrm>
            <a:off x="720012" y="2128575"/>
            <a:ext cx="2601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23"/>
          <p:cNvSpPr txBox="1">
            <a:spLocks noGrp="1"/>
          </p:cNvSpPr>
          <p:nvPr>
            <p:ph type="title" idx="3"/>
          </p:nvPr>
        </p:nvSpPr>
        <p:spPr>
          <a:xfrm>
            <a:off x="5719197" y="1696250"/>
            <a:ext cx="2711700" cy="371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7" name="Google Shape;287;p23"/>
          <p:cNvSpPr txBox="1">
            <a:spLocks noGrp="1"/>
          </p:cNvSpPr>
          <p:nvPr>
            <p:ph type="subTitle" idx="4"/>
          </p:nvPr>
        </p:nvSpPr>
        <p:spPr>
          <a:xfrm>
            <a:off x="5719187" y="2128575"/>
            <a:ext cx="2711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3"/>
          <p:cNvSpPr txBox="1">
            <a:spLocks noGrp="1"/>
          </p:cNvSpPr>
          <p:nvPr>
            <p:ph type="title" idx="5"/>
          </p:nvPr>
        </p:nvSpPr>
        <p:spPr>
          <a:xfrm>
            <a:off x="720025" y="3121825"/>
            <a:ext cx="2601300" cy="371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9" name="Google Shape;289;p23"/>
          <p:cNvSpPr txBox="1">
            <a:spLocks noGrp="1"/>
          </p:cNvSpPr>
          <p:nvPr>
            <p:ph type="subTitle" idx="6"/>
          </p:nvPr>
        </p:nvSpPr>
        <p:spPr>
          <a:xfrm>
            <a:off x="720012" y="3547575"/>
            <a:ext cx="2601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23"/>
          <p:cNvSpPr txBox="1">
            <a:spLocks noGrp="1"/>
          </p:cNvSpPr>
          <p:nvPr>
            <p:ph type="title" idx="7"/>
          </p:nvPr>
        </p:nvSpPr>
        <p:spPr>
          <a:xfrm>
            <a:off x="5719201" y="3121825"/>
            <a:ext cx="2711700" cy="371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1" name="Google Shape;291;p23"/>
          <p:cNvSpPr txBox="1">
            <a:spLocks noGrp="1"/>
          </p:cNvSpPr>
          <p:nvPr>
            <p:ph type="subTitle" idx="8"/>
          </p:nvPr>
        </p:nvSpPr>
        <p:spPr>
          <a:xfrm>
            <a:off x="5719188" y="3547575"/>
            <a:ext cx="2711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24"/>
          <p:cNvGrpSpPr/>
          <p:nvPr/>
        </p:nvGrpSpPr>
        <p:grpSpPr>
          <a:xfrm>
            <a:off x="-8062951" y="-4343363"/>
            <a:ext cx="22664314" cy="15835411"/>
            <a:chOff x="-8062951" y="-4343363"/>
            <a:chExt cx="22664314" cy="15835411"/>
          </a:xfrm>
        </p:grpSpPr>
        <p:pic>
          <p:nvPicPr>
            <p:cNvPr id="294" name="Google Shape;294;p24"/>
            <p:cNvPicPr preferRelativeResize="0"/>
            <p:nvPr/>
          </p:nvPicPr>
          <p:blipFill rotWithShape="1">
            <a:blip r:embed="rId2">
              <a:alphaModFix amt="42000"/>
            </a:blip>
            <a:srcRect l="7894" r="8736"/>
            <a:stretch/>
          </p:blipFill>
          <p:spPr>
            <a:xfrm flipH="1">
              <a:off x="-3957151" y="3851563"/>
              <a:ext cx="7622876" cy="512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" name="Google Shape;295;p24"/>
            <p:cNvPicPr preferRelativeResize="0"/>
            <p:nvPr/>
          </p:nvPicPr>
          <p:blipFill rotWithShape="1">
            <a:blip r:embed="rId3">
              <a:alphaModFix amt="40000"/>
            </a:blip>
            <a:srcRect b="26847"/>
            <a:stretch/>
          </p:blipFill>
          <p:spPr>
            <a:xfrm rot="-1800000">
              <a:off x="-1184975" y="5710678"/>
              <a:ext cx="9144004" cy="3746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" name="Google Shape;296;p24"/>
            <p:cNvPicPr preferRelativeResize="0"/>
            <p:nvPr/>
          </p:nvPicPr>
          <p:blipFill rotWithShape="1">
            <a:blip r:embed="rId3">
              <a:alphaModFix amt="80000"/>
            </a:blip>
            <a:srcRect b="26847"/>
            <a:stretch/>
          </p:blipFill>
          <p:spPr>
            <a:xfrm rot="-9000000">
              <a:off x="-7738902" y="-206509"/>
              <a:ext cx="9144004" cy="3746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24"/>
            <p:cNvPicPr preferRelativeResize="0"/>
            <p:nvPr/>
          </p:nvPicPr>
          <p:blipFill rotWithShape="1">
            <a:blip r:embed="rId4">
              <a:alphaModFix amt="33000"/>
            </a:blip>
            <a:srcRect b="19858"/>
            <a:stretch/>
          </p:blipFill>
          <p:spPr>
            <a:xfrm rot="-7199994">
              <a:off x="-4561124" y="-2394528"/>
              <a:ext cx="6074867" cy="2726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24"/>
            <p:cNvPicPr preferRelativeResize="0"/>
            <p:nvPr/>
          </p:nvPicPr>
          <p:blipFill rotWithShape="1">
            <a:blip r:embed="rId5">
              <a:alphaModFix amt="70000"/>
            </a:blip>
            <a:srcRect l="29064" r="11812"/>
            <a:stretch/>
          </p:blipFill>
          <p:spPr>
            <a:xfrm rot="5400000">
              <a:off x="7217450" y="3578875"/>
              <a:ext cx="5406024" cy="512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24"/>
            <p:cNvPicPr preferRelativeResize="0"/>
            <p:nvPr/>
          </p:nvPicPr>
          <p:blipFill rotWithShape="1">
            <a:blip r:embed="rId2">
              <a:alphaModFix amt="42000"/>
            </a:blip>
            <a:srcRect l="7894" r="8736"/>
            <a:stretch/>
          </p:blipFill>
          <p:spPr>
            <a:xfrm rot="10800000">
              <a:off x="6978487" y="-3251112"/>
              <a:ext cx="7622876" cy="512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p24"/>
            <p:cNvPicPr preferRelativeResize="0"/>
            <p:nvPr/>
          </p:nvPicPr>
          <p:blipFill>
            <a:blip r:embed="rId6">
              <a:alphaModFix amt="60000"/>
            </a:blip>
            <a:stretch>
              <a:fillRect/>
            </a:stretch>
          </p:blipFill>
          <p:spPr>
            <a:xfrm>
              <a:off x="5479415" y="-1016220"/>
              <a:ext cx="3370860" cy="18878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24"/>
            <p:cNvPicPr preferRelativeResize="0"/>
            <p:nvPr/>
          </p:nvPicPr>
          <p:blipFill rotWithShape="1">
            <a:blip r:embed="rId4">
              <a:alphaModFix amt="33000"/>
            </a:blip>
            <a:srcRect b="19858"/>
            <a:stretch/>
          </p:blipFill>
          <p:spPr>
            <a:xfrm rot="-7199994">
              <a:off x="7630313" y="2820497"/>
              <a:ext cx="6074867" cy="27266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2" name="Google Shape;302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4"/>
          <p:cNvSpPr txBox="1">
            <a:spLocks noGrp="1"/>
          </p:cNvSpPr>
          <p:nvPr>
            <p:ph type="title" idx="2"/>
          </p:nvPr>
        </p:nvSpPr>
        <p:spPr>
          <a:xfrm>
            <a:off x="713113" y="1848650"/>
            <a:ext cx="24012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4" name="Google Shape;304;p24"/>
          <p:cNvSpPr txBox="1">
            <a:spLocks noGrp="1"/>
          </p:cNvSpPr>
          <p:nvPr>
            <p:ph type="subTitle" idx="1"/>
          </p:nvPr>
        </p:nvSpPr>
        <p:spPr>
          <a:xfrm>
            <a:off x="713113" y="2280975"/>
            <a:ext cx="2401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24"/>
          <p:cNvSpPr txBox="1">
            <a:spLocks noGrp="1"/>
          </p:cNvSpPr>
          <p:nvPr>
            <p:ph type="title" idx="3"/>
          </p:nvPr>
        </p:nvSpPr>
        <p:spPr>
          <a:xfrm>
            <a:off x="3371413" y="1848650"/>
            <a:ext cx="24012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6" name="Google Shape;306;p24"/>
          <p:cNvSpPr txBox="1">
            <a:spLocks noGrp="1"/>
          </p:cNvSpPr>
          <p:nvPr>
            <p:ph type="subTitle" idx="4"/>
          </p:nvPr>
        </p:nvSpPr>
        <p:spPr>
          <a:xfrm>
            <a:off x="3371413" y="2280975"/>
            <a:ext cx="2401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24"/>
          <p:cNvSpPr txBox="1">
            <a:spLocks noGrp="1"/>
          </p:cNvSpPr>
          <p:nvPr>
            <p:ph type="title" idx="5"/>
          </p:nvPr>
        </p:nvSpPr>
        <p:spPr>
          <a:xfrm>
            <a:off x="713113" y="3683625"/>
            <a:ext cx="24012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8" name="Google Shape;308;p24"/>
          <p:cNvSpPr txBox="1">
            <a:spLocks noGrp="1"/>
          </p:cNvSpPr>
          <p:nvPr>
            <p:ph type="subTitle" idx="6"/>
          </p:nvPr>
        </p:nvSpPr>
        <p:spPr>
          <a:xfrm>
            <a:off x="713113" y="4115950"/>
            <a:ext cx="2401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4"/>
          <p:cNvSpPr txBox="1">
            <a:spLocks noGrp="1"/>
          </p:cNvSpPr>
          <p:nvPr>
            <p:ph type="title" idx="7"/>
          </p:nvPr>
        </p:nvSpPr>
        <p:spPr>
          <a:xfrm>
            <a:off x="3371413" y="3683625"/>
            <a:ext cx="24012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0" name="Google Shape;310;p24"/>
          <p:cNvSpPr txBox="1">
            <a:spLocks noGrp="1"/>
          </p:cNvSpPr>
          <p:nvPr>
            <p:ph type="subTitle" idx="8"/>
          </p:nvPr>
        </p:nvSpPr>
        <p:spPr>
          <a:xfrm>
            <a:off x="3371413" y="4115950"/>
            <a:ext cx="2401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4"/>
          <p:cNvSpPr txBox="1">
            <a:spLocks noGrp="1"/>
          </p:cNvSpPr>
          <p:nvPr>
            <p:ph type="title" idx="9"/>
          </p:nvPr>
        </p:nvSpPr>
        <p:spPr>
          <a:xfrm>
            <a:off x="6029725" y="1848650"/>
            <a:ext cx="24012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2" name="Google Shape;312;p24"/>
          <p:cNvSpPr txBox="1">
            <a:spLocks noGrp="1"/>
          </p:cNvSpPr>
          <p:nvPr>
            <p:ph type="subTitle" idx="13"/>
          </p:nvPr>
        </p:nvSpPr>
        <p:spPr>
          <a:xfrm>
            <a:off x="6029725" y="2280975"/>
            <a:ext cx="2401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24"/>
          <p:cNvSpPr txBox="1">
            <a:spLocks noGrp="1"/>
          </p:cNvSpPr>
          <p:nvPr>
            <p:ph type="title" idx="14"/>
          </p:nvPr>
        </p:nvSpPr>
        <p:spPr>
          <a:xfrm>
            <a:off x="6029725" y="3683625"/>
            <a:ext cx="24012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4" name="Google Shape;314;p24"/>
          <p:cNvSpPr txBox="1">
            <a:spLocks noGrp="1"/>
          </p:cNvSpPr>
          <p:nvPr>
            <p:ph type="subTitle" idx="15"/>
          </p:nvPr>
        </p:nvSpPr>
        <p:spPr>
          <a:xfrm>
            <a:off x="6029725" y="4115950"/>
            <a:ext cx="2401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" name="Google Shape;484;p39"/>
          <p:cNvGrpSpPr/>
          <p:nvPr/>
        </p:nvGrpSpPr>
        <p:grpSpPr>
          <a:xfrm>
            <a:off x="-4302950" y="-4087213"/>
            <a:ext cx="19088477" cy="13377061"/>
            <a:chOff x="-4302950" y="-4087213"/>
            <a:chExt cx="19088477" cy="13377061"/>
          </a:xfrm>
        </p:grpSpPr>
        <p:pic>
          <p:nvPicPr>
            <p:cNvPr id="485" name="Google Shape;485;p39"/>
            <p:cNvPicPr preferRelativeResize="0"/>
            <p:nvPr/>
          </p:nvPicPr>
          <p:blipFill rotWithShape="1">
            <a:blip r:embed="rId2">
              <a:alphaModFix amt="38000"/>
            </a:blip>
            <a:srcRect l="12139" r="16827"/>
            <a:stretch/>
          </p:blipFill>
          <p:spPr>
            <a:xfrm flipH="1">
              <a:off x="-4302950" y="2040150"/>
              <a:ext cx="6495027" cy="512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6" name="Google Shape;486;p39"/>
            <p:cNvPicPr preferRelativeResize="0"/>
            <p:nvPr/>
          </p:nvPicPr>
          <p:blipFill rotWithShape="1">
            <a:blip r:embed="rId3">
              <a:alphaModFix amt="72000"/>
            </a:blip>
            <a:srcRect l="7894" r="8736"/>
            <a:stretch/>
          </p:blipFill>
          <p:spPr>
            <a:xfrm>
              <a:off x="7162651" y="-389300"/>
              <a:ext cx="7622876" cy="512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7" name="Google Shape;487;p39"/>
            <p:cNvPicPr preferRelativeResize="0"/>
            <p:nvPr/>
          </p:nvPicPr>
          <p:blipFill rotWithShape="1">
            <a:blip r:embed="rId4">
              <a:alphaModFix amt="40000"/>
            </a:blip>
            <a:srcRect b="16874"/>
            <a:stretch/>
          </p:blipFill>
          <p:spPr>
            <a:xfrm rot="5400000">
              <a:off x="-2323000" y="1782913"/>
              <a:ext cx="4653348" cy="2166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8" name="Google Shape;488;p39"/>
            <p:cNvPicPr preferRelativeResize="0"/>
            <p:nvPr/>
          </p:nvPicPr>
          <p:blipFill rotWithShape="1">
            <a:blip r:embed="rId5">
              <a:alphaModFix amt="40000"/>
            </a:blip>
            <a:srcRect b="26847"/>
            <a:stretch/>
          </p:blipFill>
          <p:spPr>
            <a:xfrm rot="-1800000">
              <a:off x="3703325" y="3508478"/>
              <a:ext cx="9144004" cy="3746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9" name="Google Shape;489;p39"/>
            <p:cNvPicPr preferRelativeResize="0"/>
            <p:nvPr/>
          </p:nvPicPr>
          <p:blipFill rotWithShape="1">
            <a:blip r:embed="rId6">
              <a:alphaModFix amt="40000"/>
            </a:blip>
            <a:srcRect b="17115"/>
            <a:stretch/>
          </p:blipFill>
          <p:spPr>
            <a:xfrm rot="900000">
              <a:off x="3441225" y="-2976210"/>
              <a:ext cx="9144005" cy="424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0" name="Google Shape;490;p39"/>
            <p:cNvPicPr preferRelativeResize="0"/>
            <p:nvPr/>
          </p:nvPicPr>
          <p:blipFill rotWithShape="1">
            <a:blip r:embed="rId7">
              <a:alphaModFix amt="40000"/>
            </a:blip>
            <a:srcRect l="27128" r="25236"/>
            <a:stretch/>
          </p:blipFill>
          <p:spPr>
            <a:xfrm>
              <a:off x="-629975" y="-3647787"/>
              <a:ext cx="4355948" cy="512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1" name="Google Shape;491;p39"/>
            <p:cNvPicPr preferRelativeResize="0"/>
            <p:nvPr/>
          </p:nvPicPr>
          <p:blipFill rotWithShape="1">
            <a:blip r:embed="rId8">
              <a:alphaModFix amt="40000"/>
            </a:blip>
            <a:srcRect l="20791" r="21082"/>
            <a:stretch/>
          </p:blipFill>
          <p:spPr>
            <a:xfrm>
              <a:off x="-1079500" y="-1132725"/>
              <a:ext cx="2704876" cy="260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2" name="Google Shape;492;p39"/>
            <p:cNvPicPr preferRelativeResize="0"/>
            <p:nvPr/>
          </p:nvPicPr>
          <p:blipFill rotWithShape="1">
            <a:blip r:embed="rId9">
              <a:alphaModFix amt="60000"/>
            </a:blip>
            <a:srcRect b="54379"/>
            <a:stretch/>
          </p:blipFill>
          <p:spPr>
            <a:xfrm rot="1800003">
              <a:off x="7152162" y="1324423"/>
              <a:ext cx="3370849" cy="8612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3" name="Google Shape;493;p39"/>
            <p:cNvPicPr preferRelativeResize="0"/>
            <p:nvPr/>
          </p:nvPicPr>
          <p:blipFill rotWithShape="1">
            <a:blip r:embed="rId9">
              <a:alphaModFix amt="60000"/>
            </a:blip>
            <a:srcRect b="54379"/>
            <a:stretch/>
          </p:blipFill>
          <p:spPr>
            <a:xfrm rot="1800003">
              <a:off x="-2273538" y="441660"/>
              <a:ext cx="3370849" cy="8612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4" name="Google Shape;494;p39"/>
            <p:cNvPicPr preferRelativeResize="0"/>
            <p:nvPr/>
          </p:nvPicPr>
          <p:blipFill>
            <a:blip r:embed="rId10">
              <a:alphaModFix amt="40000"/>
            </a:blip>
            <a:stretch>
              <a:fillRect/>
            </a:stretch>
          </p:blipFill>
          <p:spPr>
            <a:xfrm>
              <a:off x="4850615" y="4213468"/>
              <a:ext cx="3370860" cy="188788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40"/>
          <p:cNvPicPr preferRelativeResize="0"/>
          <p:nvPr/>
        </p:nvPicPr>
        <p:blipFill rotWithShape="1">
          <a:blip r:embed="rId2">
            <a:alphaModFix amt="42000"/>
          </a:blip>
          <a:srcRect l="7894" r="8736"/>
          <a:stretch/>
        </p:blipFill>
        <p:spPr>
          <a:xfrm rot="-2700000" flipH="1">
            <a:off x="-4887913" y="-2632888"/>
            <a:ext cx="7622876" cy="5121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0"/>
          <p:cNvPicPr preferRelativeResize="0"/>
          <p:nvPr/>
        </p:nvPicPr>
        <p:blipFill rotWithShape="1">
          <a:blip r:embed="rId3">
            <a:alphaModFix amt="70000"/>
          </a:blip>
          <a:srcRect l="29064" r="11812"/>
          <a:stretch/>
        </p:blipFill>
        <p:spPr>
          <a:xfrm rot="5400000">
            <a:off x="-4328675" y="3426475"/>
            <a:ext cx="5406024" cy="51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0"/>
          <p:cNvPicPr preferRelativeResize="0"/>
          <p:nvPr/>
        </p:nvPicPr>
        <p:blipFill rotWithShape="1">
          <a:blip r:embed="rId4">
            <a:alphaModFix amt="40000"/>
          </a:blip>
          <a:srcRect b="26847"/>
          <a:stretch/>
        </p:blipFill>
        <p:spPr>
          <a:xfrm rot="-1800000">
            <a:off x="-2121325" y="5593753"/>
            <a:ext cx="9144004" cy="374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40"/>
          <p:cNvPicPr preferRelativeResize="0"/>
          <p:nvPr/>
        </p:nvPicPr>
        <p:blipFill rotWithShape="1">
          <a:blip r:embed="rId2">
            <a:alphaModFix amt="42000"/>
          </a:blip>
          <a:srcRect l="7894" r="8736"/>
          <a:stretch/>
        </p:blipFill>
        <p:spPr>
          <a:xfrm flipH="1">
            <a:off x="6978487" y="2826688"/>
            <a:ext cx="7622876" cy="51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40"/>
          <p:cNvPicPr preferRelativeResize="0"/>
          <p:nvPr/>
        </p:nvPicPr>
        <p:blipFill rotWithShape="1">
          <a:blip r:embed="rId4">
            <a:alphaModFix amt="80000"/>
          </a:blip>
          <a:srcRect b="26847"/>
          <a:stretch/>
        </p:blipFill>
        <p:spPr>
          <a:xfrm rot="-9000000">
            <a:off x="7544023" y="194816"/>
            <a:ext cx="9144004" cy="374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40"/>
          <p:cNvPicPr preferRelativeResize="0"/>
          <p:nvPr/>
        </p:nvPicPr>
        <p:blipFill rotWithShape="1">
          <a:blip r:embed="rId2">
            <a:alphaModFix amt="42000"/>
          </a:blip>
          <a:srcRect l="7894" r="8736"/>
          <a:stretch/>
        </p:blipFill>
        <p:spPr>
          <a:xfrm flipH="1">
            <a:off x="-2445363" y="4207262"/>
            <a:ext cx="7622876" cy="51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40"/>
          <p:cNvPicPr preferRelativeResize="0"/>
          <p:nvPr/>
        </p:nvPicPr>
        <p:blipFill rotWithShape="1">
          <a:blip r:embed="rId5">
            <a:alphaModFix amt="33000"/>
          </a:blip>
          <a:srcRect b="19858"/>
          <a:stretch/>
        </p:blipFill>
        <p:spPr>
          <a:xfrm rot="-7199994">
            <a:off x="6268326" y="-823928"/>
            <a:ext cx="6074867" cy="2726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oogle Shape;504;p41"/>
          <p:cNvGrpSpPr/>
          <p:nvPr/>
        </p:nvGrpSpPr>
        <p:grpSpPr>
          <a:xfrm>
            <a:off x="-6506787" y="-5972266"/>
            <a:ext cx="22537565" cy="17349939"/>
            <a:chOff x="-6506787" y="-5972266"/>
            <a:chExt cx="22537565" cy="17349939"/>
          </a:xfrm>
        </p:grpSpPr>
        <p:pic>
          <p:nvPicPr>
            <p:cNvPr id="505" name="Google Shape;505;p41"/>
            <p:cNvPicPr preferRelativeResize="0"/>
            <p:nvPr/>
          </p:nvPicPr>
          <p:blipFill rotWithShape="1">
            <a:blip r:embed="rId2">
              <a:alphaModFix amt="42000"/>
            </a:blip>
            <a:srcRect l="7894" r="8736"/>
            <a:stretch/>
          </p:blipFill>
          <p:spPr>
            <a:xfrm rot="-2700000" flipH="1">
              <a:off x="-5812513" y="-960400"/>
              <a:ext cx="7622876" cy="51212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41"/>
            <p:cNvPicPr preferRelativeResize="0"/>
            <p:nvPr/>
          </p:nvPicPr>
          <p:blipFill rotWithShape="1">
            <a:blip r:embed="rId3">
              <a:alphaModFix amt="64000"/>
            </a:blip>
            <a:srcRect l="8933" r="40875"/>
            <a:stretch/>
          </p:blipFill>
          <p:spPr>
            <a:xfrm>
              <a:off x="5163600" y="-4103475"/>
              <a:ext cx="4589302" cy="512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41"/>
            <p:cNvPicPr preferRelativeResize="0"/>
            <p:nvPr/>
          </p:nvPicPr>
          <p:blipFill rotWithShape="1">
            <a:blip r:embed="rId4">
              <a:alphaModFix amt="40000"/>
            </a:blip>
            <a:srcRect b="26847"/>
            <a:stretch/>
          </p:blipFill>
          <p:spPr>
            <a:xfrm rot="-1800000">
              <a:off x="6562725" y="-2619247"/>
              <a:ext cx="9144004" cy="3746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41"/>
            <p:cNvPicPr preferRelativeResize="0"/>
            <p:nvPr/>
          </p:nvPicPr>
          <p:blipFill rotWithShape="1">
            <a:blip r:embed="rId4">
              <a:alphaModFix amt="40000"/>
            </a:blip>
            <a:srcRect b="26847"/>
            <a:stretch/>
          </p:blipFill>
          <p:spPr>
            <a:xfrm rot="-1800000">
              <a:off x="-1645525" y="-3937222"/>
              <a:ext cx="9144004" cy="3746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41"/>
            <p:cNvPicPr preferRelativeResize="0"/>
            <p:nvPr/>
          </p:nvPicPr>
          <p:blipFill rotWithShape="1">
            <a:blip r:embed="rId5">
              <a:alphaModFix amt="38000"/>
            </a:blip>
            <a:srcRect l="12139" r="16827"/>
            <a:stretch/>
          </p:blipFill>
          <p:spPr>
            <a:xfrm flipH="1">
              <a:off x="7887213" y="2563700"/>
              <a:ext cx="6495027" cy="512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41"/>
            <p:cNvPicPr preferRelativeResize="0"/>
            <p:nvPr/>
          </p:nvPicPr>
          <p:blipFill>
            <a:blip r:embed="rId6">
              <a:alphaModFix amt="60000"/>
            </a:blip>
            <a:stretch>
              <a:fillRect/>
            </a:stretch>
          </p:blipFill>
          <p:spPr>
            <a:xfrm>
              <a:off x="-848222" y="4361655"/>
              <a:ext cx="3370860" cy="18878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1" name="Google Shape;511;p41"/>
            <p:cNvPicPr preferRelativeResize="0"/>
            <p:nvPr/>
          </p:nvPicPr>
          <p:blipFill rotWithShape="1">
            <a:blip r:embed="rId4">
              <a:alphaModFix amt="40000"/>
            </a:blip>
            <a:srcRect b="26847"/>
            <a:stretch/>
          </p:blipFill>
          <p:spPr>
            <a:xfrm rot="-1800000">
              <a:off x="-2658912" y="5596303"/>
              <a:ext cx="9144004" cy="37463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4"/>
          <p:cNvGrpSpPr/>
          <p:nvPr/>
        </p:nvGrpSpPr>
        <p:grpSpPr>
          <a:xfrm>
            <a:off x="-2450200" y="-3183887"/>
            <a:ext cx="16438304" cy="12663936"/>
            <a:chOff x="-2450200" y="-3183887"/>
            <a:chExt cx="16438304" cy="12663936"/>
          </a:xfrm>
        </p:grpSpPr>
        <p:pic>
          <p:nvPicPr>
            <p:cNvPr id="38" name="Google Shape;38;p4"/>
            <p:cNvPicPr preferRelativeResize="0"/>
            <p:nvPr/>
          </p:nvPicPr>
          <p:blipFill rotWithShape="1">
            <a:blip r:embed="rId2">
              <a:alphaModFix amt="40000"/>
            </a:blip>
            <a:srcRect l="22118" r="19613"/>
            <a:stretch/>
          </p:blipFill>
          <p:spPr>
            <a:xfrm>
              <a:off x="7156163" y="-3183887"/>
              <a:ext cx="5328225" cy="512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9;p4"/>
            <p:cNvPicPr preferRelativeResize="0"/>
            <p:nvPr/>
          </p:nvPicPr>
          <p:blipFill rotWithShape="1">
            <a:blip r:embed="rId3">
              <a:alphaModFix/>
            </a:blip>
            <a:srcRect l="4915" t="13426" r="49574" b="6077"/>
            <a:stretch/>
          </p:blipFill>
          <p:spPr>
            <a:xfrm>
              <a:off x="-2450200" y="-1906762"/>
              <a:ext cx="4161449" cy="4122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p4"/>
            <p:cNvPicPr preferRelativeResize="0"/>
            <p:nvPr/>
          </p:nvPicPr>
          <p:blipFill rotWithShape="1">
            <a:blip r:embed="rId4">
              <a:alphaModFix amt="40000"/>
            </a:blip>
            <a:srcRect b="26847"/>
            <a:stretch/>
          </p:blipFill>
          <p:spPr>
            <a:xfrm rot="-1800000">
              <a:off x="4520050" y="3698678"/>
              <a:ext cx="9144004" cy="3746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4"/>
            <p:cNvPicPr preferRelativeResize="0"/>
            <p:nvPr/>
          </p:nvPicPr>
          <p:blipFill rotWithShape="1">
            <a:blip r:embed="rId5">
              <a:alphaModFix amt="40000"/>
            </a:blip>
            <a:srcRect b="16874"/>
            <a:stretch/>
          </p:blipFill>
          <p:spPr>
            <a:xfrm rot="5400000">
              <a:off x="-2696138" y="1840788"/>
              <a:ext cx="4653348" cy="2166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2;p4"/>
            <p:cNvPicPr preferRelativeResize="0"/>
            <p:nvPr/>
          </p:nvPicPr>
          <p:blipFill rotWithShape="1">
            <a:blip r:embed="rId6">
              <a:alphaModFix amt="30000"/>
            </a:blip>
            <a:srcRect t="10218" b="14593"/>
            <a:stretch/>
          </p:blipFill>
          <p:spPr>
            <a:xfrm rot="-9899994">
              <a:off x="-1665839" y="4570116"/>
              <a:ext cx="4757897" cy="20034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3;p4"/>
            <p:cNvPicPr preferRelativeResize="0"/>
            <p:nvPr/>
          </p:nvPicPr>
          <p:blipFill>
            <a:blip r:embed="rId7">
              <a:alphaModFix amt="20000"/>
            </a:blip>
            <a:stretch>
              <a:fillRect/>
            </a:stretch>
          </p:blipFill>
          <p:spPr>
            <a:xfrm flipH="1">
              <a:off x="5550690" y="4149918"/>
              <a:ext cx="3370860" cy="18878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4"/>
            <p:cNvPicPr preferRelativeResize="0"/>
            <p:nvPr/>
          </p:nvPicPr>
          <p:blipFill rotWithShape="1">
            <a:blip r:embed="rId8">
              <a:alphaModFix/>
            </a:blip>
            <a:srcRect l="33553" r="32232" b="48995"/>
            <a:stretch/>
          </p:blipFill>
          <p:spPr>
            <a:xfrm>
              <a:off x="-667152" y="3693198"/>
              <a:ext cx="1113600" cy="9297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p4"/>
            <p:cNvPicPr preferRelativeResize="0"/>
            <p:nvPr/>
          </p:nvPicPr>
          <p:blipFill rotWithShape="1">
            <a:blip r:embed="rId8">
              <a:alphaModFix/>
            </a:blip>
            <a:srcRect l="33553" r="32232" b="48995"/>
            <a:stretch/>
          </p:blipFill>
          <p:spPr>
            <a:xfrm>
              <a:off x="8263023" y="407398"/>
              <a:ext cx="1113600" cy="9297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-4420263" y="-3574987"/>
            <a:ext cx="20987090" cy="12407950"/>
            <a:chOff x="-4420263" y="-3574987"/>
            <a:chExt cx="20987090" cy="12407950"/>
          </a:xfrm>
        </p:grpSpPr>
        <p:pic>
          <p:nvPicPr>
            <p:cNvPr id="50" name="Google Shape;50;p5"/>
            <p:cNvPicPr preferRelativeResize="0"/>
            <p:nvPr/>
          </p:nvPicPr>
          <p:blipFill rotWithShape="1">
            <a:blip r:embed="rId2">
              <a:alphaModFix amt="42000"/>
            </a:blip>
            <a:srcRect l="7894" r="8736"/>
            <a:stretch/>
          </p:blipFill>
          <p:spPr>
            <a:xfrm flipH="1">
              <a:off x="-4420263" y="-3574987"/>
              <a:ext cx="7622876" cy="512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5"/>
            <p:cNvPicPr preferRelativeResize="0"/>
            <p:nvPr/>
          </p:nvPicPr>
          <p:blipFill rotWithShape="1">
            <a:blip r:embed="rId2">
              <a:alphaModFix amt="42000"/>
            </a:blip>
            <a:srcRect l="7894" r="8736"/>
            <a:stretch/>
          </p:blipFill>
          <p:spPr>
            <a:xfrm flipH="1">
              <a:off x="7109212" y="2148888"/>
              <a:ext cx="7622876" cy="512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5"/>
            <p:cNvPicPr preferRelativeResize="0"/>
            <p:nvPr/>
          </p:nvPicPr>
          <p:blipFill rotWithShape="1">
            <a:blip r:embed="rId3">
              <a:alphaModFix amt="80000"/>
            </a:blip>
            <a:srcRect b="26847"/>
            <a:stretch/>
          </p:blipFill>
          <p:spPr>
            <a:xfrm rot="-9000000">
              <a:off x="7098773" y="249766"/>
              <a:ext cx="9144004" cy="3746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5"/>
            <p:cNvPicPr preferRelativeResize="0"/>
            <p:nvPr/>
          </p:nvPicPr>
          <p:blipFill rotWithShape="1">
            <a:blip r:embed="rId4">
              <a:alphaModFix amt="33000"/>
            </a:blip>
            <a:srcRect b="19858"/>
            <a:stretch/>
          </p:blipFill>
          <p:spPr>
            <a:xfrm rot="-7199994">
              <a:off x="-4260449" y="1562847"/>
              <a:ext cx="6074867" cy="2726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5"/>
            <p:cNvPicPr preferRelativeResize="0"/>
            <p:nvPr/>
          </p:nvPicPr>
          <p:blipFill rotWithShape="1">
            <a:blip r:embed="rId5">
              <a:alphaModFix amt="50000"/>
            </a:blip>
            <a:srcRect l="29064" r="11812"/>
            <a:stretch/>
          </p:blipFill>
          <p:spPr>
            <a:xfrm>
              <a:off x="3202621" y="4538934"/>
              <a:ext cx="3659689" cy="3466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Google Shape;55;p5"/>
            <p:cNvPicPr preferRelativeResize="0"/>
            <p:nvPr/>
          </p:nvPicPr>
          <p:blipFill rotWithShape="1">
            <a:blip r:embed="rId6">
              <a:alphaModFix/>
            </a:blip>
            <a:srcRect l="33553" r="32232" b="48995"/>
            <a:stretch/>
          </p:blipFill>
          <p:spPr>
            <a:xfrm>
              <a:off x="-585889" y="1658023"/>
              <a:ext cx="1113600" cy="9297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5"/>
            <p:cNvPicPr preferRelativeResize="0"/>
            <p:nvPr/>
          </p:nvPicPr>
          <p:blipFill>
            <a:blip r:embed="rId7">
              <a:alphaModFix amt="60000"/>
            </a:blip>
            <a:stretch>
              <a:fillRect/>
            </a:stretch>
          </p:blipFill>
          <p:spPr>
            <a:xfrm>
              <a:off x="5889865" y="-1016220"/>
              <a:ext cx="3370860" cy="18878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5"/>
            <p:cNvPicPr preferRelativeResize="0"/>
            <p:nvPr/>
          </p:nvPicPr>
          <p:blipFill rotWithShape="1">
            <a:blip r:embed="rId2">
              <a:alphaModFix amt="12000"/>
            </a:blip>
            <a:srcRect l="7894" r="8736"/>
            <a:stretch/>
          </p:blipFill>
          <p:spPr>
            <a:xfrm>
              <a:off x="3202626" y="3711763"/>
              <a:ext cx="7622876" cy="5121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" name="Google Shape;58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title" idx="2"/>
          </p:nvPr>
        </p:nvSpPr>
        <p:spPr>
          <a:xfrm>
            <a:off x="1702150" y="2592625"/>
            <a:ext cx="26454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 idx="3"/>
          </p:nvPr>
        </p:nvSpPr>
        <p:spPr>
          <a:xfrm>
            <a:off x="4796455" y="2592625"/>
            <a:ext cx="26454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ubTitle" idx="1"/>
          </p:nvPr>
        </p:nvSpPr>
        <p:spPr>
          <a:xfrm>
            <a:off x="4796459" y="2957001"/>
            <a:ext cx="2645400" cy="109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subTitle" idx="4"/>
          </p:nvPr>
        </p:nvSpPr>
        <p:spPr>
          <a:xfrm>
            <a:off x="1702144" y="2957001"/>
            <a:ext cx="2645400" cy="109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7"/>
          <p:cNvGrpSpPr/>
          <p:nvPr/>
        </p:nvGrpSpPr>
        <p:grpSpPr>
          <a:xfrm>
            <a:off x="-3728325" y="-3955937"/>
            <a:ext cx="15629076" cy="13261750"/>
            <a:chOff x="-3728325" y="-3955937"/>
            <a:chExt cx="15629076" cy="13261750"/>
          </a:xfrm>
        </p:grpSpPr>
        <p:pic>
          <p:nvPicPr>
            <p:cNvPr id="73" name="Google Shape;73;p7"/>
            <p:cNvPicPr preferRelativeResize="0"/>
            <p:nvPr/>
          </p:nvPicPr>
          <p:blipFill rotWithShape="1">
            <a:blip r:embed="rId2">
              <a:alphaModFix amt="40000"/>
            </a:blip>
            <a:srcRect l="22118" r="19613"/>
            <a:stretch/>
          </p:blipFill>
          <p:spPr>
            <a:xfrm>
              <a:off x="6261375" y="-344775"/>
              <a:ext cx="5328225" cy="512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7"/>
            <p:cNvPicPr preferRelativeResize="0"/>
            <p:nvPr/>
          </p:nvPicPr>
          <p:blipFill rotWithShape="1">
            <a:blip r:embed="rId3">
              <a:alphaModFix amt="50000"/>
            </a:blip>
            <a:srcRect l="18435" r="16489"/>
            <a:stretch/>
          </p:blipFill>
          <p:spPr>
            <a:xfrm>
              <a:off x="5950225" y="-2989875"/>
              <a:ext cx="5950525" cy="512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7"/>
            <p:cNvPicPr preferRelativeResize="0"/>
            <p:nvPr/>
          </p:nvPicPr>
          <p:blipFill rotWithShape="1">
            <a:blip r:embed="rId4">
              <a:alphaModFix amt="50000"/>
            </a:blip>
            <a:srcRect l="29064" r="11812"/>
            <a:stretch/>
          </p:blipFill>
          <p:spPr>
            <a:xfrm>
              <a:off x="5567738" y="4184612"/>
              <a:ext cx="5406024" cy="512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7"/>
            <p:cNvPicPr preferRelativeResize="0"/>
            <p:nvPr/>
          </p:nvPicPr>
          <p:blipFill rotWithShape="1">
            <a:blip r:embed="rId5">
              <a:alphaModFix/>
            </a:blip>
            <a:srcRect l="33553" r="32232" b="48995"/>
            <a:stretch/>
          </p:blipFill>
          <p:spPr>
            <a:xfrm>
              <a:off x="7493098" y="3863223"/>
              <a:ext cx="1113600" cy="9297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7"/>
            <p:cNvPicPr preferRelativeResize="0"/>
            <p:nvPr/>
          </p:nvPicPr>
          <p:blipFill>
            <a:blip r:embed="rId6">
              <a:alphaModFix amt="40000"/>
            </a:blip>
            <a:stretch>
              <a:fillRect/>
            </a:stretch>
          </p:blipFill>
          <p:spPr>
            <a:xfrm>
              <a:off x="3731090" y="4429218"/>
              <a:ext cx="3370860" cy="18878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7"/>
            <p:cNvPicPr preferRelativeResize="0"/>
            <p:nvPr/>
          </p:nvPicPr>
          <p:blipFill rotWithShape="1">
            <a:blip r:embed="rId7">
              <a:alphaModFix amt="42000"/>
            </a:blip>
            <a:srcRect l="7894" r="8736"/>
            <a:stretch/>
          </p:blipFill>
          <p:spPr>
            <a:xfrm>
              <a:off x="3884276" y="-3955937"/>
              <a:ext cx="7622876" cy="512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7"/>
            <p:cNvPicPr preferRelativeResize="0"/>
            <p:nvPr/>
          </p:nvPicPr>
          <p:blipFill rotWithShape="1">
            <a:blip r:embed="rId8">
              <a:alphaModFix amt="70000"/>
            </a:blip>
            <a:srcRect l="27128" r="25236"/>
            <a:stretch/>
          </p:blipFill>
          <p:spPr>
            <a:xfrm>
              <a:off x="-2127800" y="3397396"/>
              <a:ext cx="2988764" cy="3513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7"/>
            <p:cNvPicPr preferRelativeResize="0"/>
            <p:nvPr/>
          </p:nvPicPr>
          <p:blipFill rotWithShape="1">
            <a:blip r:embed="rId9">
              <a:alphaModFix amt="64000"/>
            </a:blip>
            <a:srcRect l="8933" r="40875"/>
            <a:stretch/>
          </p:blipFill>
          <p:spPr>
            <a:xfrm>
              <a:off x="-3728325" y="501800"/>
              <a:ext cx="4589302" cy="512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Google Shape;81;p7"/>
            <p:cNvPicPr preferRelativeResize="0"/>
            <p:nvPr/>
          </p:nvPicPr>
          <p:blipFill rotWithShape="1">
            <a:blip r:embed="rId10">
              <a:alphaModFix amt="51000"/>
            </a:blip>
            <a:srcRect t="14646"/>
            <a:stretch/>
          </p:blipFill>
          <p:spPr>
            <a:xfrm rot="-5400000">
              <a:off x="7468663" y="2665425"/>
              <a:ext cx="3370849" cy="1611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2" name="Google Shape;82;p7"/>
          <p:cNvSpPr txBox="1">
            <a:spLocks noGrp="1"/>
          </p:cNvSpPr>
          <p:nvPr>
            <p:ph type="body" idx="1"/>
          </p:nvPr>
        </p:nvSpPr>
        <p:spPr>
          <a:xfrm>
            <a:off x="720000" y="1524000"/>
            <a:ext cx="5623200" cy="30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00" lvl="1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>
                <a:solidFill>
                  <a:srgbClr val="434343"/>
                </a:solidFill>
              </a:defRPr>
            </a:lvl2pPr>
            <a:lvl3pPr marL="1371600" lvl="2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>
                <a:solidFill>
                  <a:srgbClr val="434343"/>
                </a:solidFill>
              </a:defRPr>
            </a:lvl3pPr>
            <a:lvl4pPr marL="1828800" lvl="3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>
                <a:solidFill>
                  <a:srgbClr val="434343"/>
                </a:solidFill>
              </a:defRPr>
            </a:lvl6pPr>
            <a:lvl7pPr marL="3200400" lvl="6" indent="-2730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>
                <a:solidFill>
                  <a:srgbClr val="434343"/>
                </a:solidFill>
              </a:defRPr>
            </a:lvl7pPr>
            <a:lvl8pPr marL="3657600" lvl="7" indent="-2730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>
                <a:solidFill>
                  <a:srgbClr val="434343"/>
                </a:solidFill>
              </a:defRPr>
            </a:lvl8pPr>
            <a:lvl9pPr marL="4114800" lvl="8" indent="-2667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600"/>
              <a:buFont typeface="Open Sans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7"/>
          <p:cNvSpPr txBox="1">
            <a:spLocks noGrp="1"/>
          </p:cNvSpPr>
          <p:nvPr>
            <p:ph type="title"/>
          </p:nvPr>
        </p:nvSpPr>
        <p:spPr>
          <a:xfrm>
            <a:off x="720000" y="558550"/>
            <a:ext cx="5623200" cy="8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8"/>
          <p:cNvGrpSpPr/>
          <p:nvPr/>
        </p:nvGrpSpPr>
        <p:grpSpPr>
          <a:xfrm>
            <a:off x="-4302950" y="-4087213"/>
            <a:ext cx="18993227" cy="14723036"/>
            <a:chOff x="-4302950" y="-4087213"/>
            <a:chExt cx="18993227" cy="14723036"/>
          </a:xfrm>
        </p:grpSpPr>
        <p:pic>
          <p:nvPicPr>
            <p:cNvPr id="86" name="Google Shape;86;p8"/>
            <p:cNvPicPr preferRelativeResize="0"/>
            <p:nvPr/>
          </p:nvPicPr>
          <p:blipFill rotWithShape="1">
            <a:blip r:embed="rId2">
              <a:alphaModFix amt="38000"/>
            </a:blip>
            <a:srcRect l="12139" r="16827"/>
            <a:stretch/>
          </p:blipFill>
          <p:spPr>
            <a:xfrm flipH="1">
              <a:off x="-4302950" y="2040150"/>
              <a:ext cx="6495027" cy="512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8"/>
            <p:cNvPicPr preferRelativeResize="0"/>
            <p:nvPr/>
          </p:nvPicPr>
          <p:blipFill rotWithShape="1">
            <a:blip r:embed="rId3">
              <a:alphaModFix amt="72000"/>
            </a:blip>
            <a:srcRect l="7894" r="8736"/>
            <a:stretch/>
          </p:blipFill>
          <p:spPr>
            <a:xfrm>
              <a:off x="7067401" y="-274600"/>
              <a:ext cx="7622876" cy="512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8"/>
            <p:cNvPicPr preferRelativeResize="0"/>
            <p:nvPr/>
          </p:nvPicPr>
          <p:blipFill rotWithShape="1">
            <a:blip r:embed="rId4">
              <a:alphaModFix amt="40000"/>
            </a:blip>
            <a:srcRect b="16874"/>
            <a:stretch/>
          </p:blipFill>
          <p:spPr>
            <a:xfrm rot="5400000">
              <a:off x="-2323000" y="1782913"/>
              <a:ext cx="4653348" cy="2166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8"/>
            <p:cNvPicPr preferRelativeResize="0"/>
            <p:nvPr/>
          </p:nvPicPr>
          <p:blipFill rotWithShape="1">
            <a:blip r:embed="rId5">
              <a:alphaModFix amt="40000"/>
            </a:blip>
            <a:srcRect l="19329" r="19846"/>
            <a:stretch/>
          </p:blipFill>
          <p:spPr>
            <a:xfrm>
              <a:off x="1826700" y="4555200"/>
              <a:ext cx="2830269" cy="260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8"/>
            <p:cNvPicPr preferRelativeResize="0"/>
            <p:nvPr/>
          </p:nvPicPr>
          <p:blipFill rotWithShape="1">
            <a:blip r:embed="rId6">
              <a:alphaModFix amt="40000"/>
            </a:blip>
            <a:srcRect b="26847"/>
            <a:stretch/>
          </p:blipFill>
          <p:spPr>
            <a:xfrm rot="-1800000">
              <a:off x="767500" y="4854453"/>
              <a:ext cx="9144004" cy="3746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8"/>
            <p:cNvPicPr preferRelativeResize="0"/>
            <p:nvPr/>
          </p:nvPicPr>
          <p:blipFill rotWithShape="1">
            <a:blip r:embed="rId7">
              <a:alphaModFix amt="40000"/>
            </a:blip>
            <a:srcRect b="17115"/>
            <a:stretch/>
          </p:blipFill>
          <p:spPr>
            <a:xfrm rot="900000">
              <a:off x="3441225" y="-2976210"/>
              <a:ext cx="9144005" cy="424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8"/>
            <p:cNvPicPr preferRelativeResize="0"/>
            <p:nvPr/>
          </p:nvPicPr>
          <p:blipFill rotWithShape="1">
            <a:blip r:embed="rId8">
              <a:alphaModFix amt="40000"/>
            </a:blip>
            <a:srcRect l="20791" r="21082"/>
            <a:stretch/>
          </p:blipFill>
          <p:spPr>
            <a:xfrm>
              <a:off x="-1079500" y="-1132725"/>
              <a:ext cx="2704876" cy="260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8"/>
            <p:cNvPicPr preferRelativeResize="0"/>
            <p:nvPr/>
          </p:nvPicPr>
          <p:blipFill rotWithShape="1">
            <a:blip r:embed="rId5">
              <a:alphaModFix amt="80000"/>
            </a:blip>
            <a:srcRect l="19329" r="19846"/>
            <a:stretch/>
          </p:blipFill>
          <p:spPr>
            <a:xfrm>
              <a:off x="6598100" y="-1863487"/>
              <a:ext cx="2830269" cy="260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8"/>
            <p:cNvPicPr preferRelativeResize="0"/>
            <p:nvPr/>
          </p:nvPicPr>
          <p:blipFill rotWithShape="1">
            <a:blip r:embed="rId9">
              <a:alphaModFix amt="50000"/>
            </a:blip>
            <a:srcRect t="10218" b="14593"/>
            <a:stretch/>
          </p:blipFill>
          <p:spPr>
            <a:xfrm rot="-9899994">
              <a:off x="-235689" y="-1714534"/>
              <a:ext cx="4757897" cy="20034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8"/>
            <p:cNvPicPr preferRelativeResize="0"/>
            <p:nvPr/>
          </p:nvPicPr>
          <p:blipFill rotWithShape="1">
            <a:blip r:embed="rId10">
              <a:alphaModFix/>
            </a:blip>
            <a:srcRect l="33553" r="32232" b="48995"/>
            <a:stretch/>
          </p:blipFill>
          <p:spPr>
            <a:xfrm flipH="1">
              <a:off x="713103" y="539398"/>
              <a:ext cx="1113600" cy="9297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6" name="Google Shape;96;p8"/>
          <p:cNvSpPr txBox="1">
            <a:spLocks noGrp="1"/>
          </p:cNvSpPr>
          <p:nvPr>
            <p:ph type="title"/>
          </p:nvPr>
        </p:nvSpPr>
        <p:spPr>
          <a:xfrm>
            <a:off x="713100" y="1195050"/>
            <a:ext cx="7717800" cy="275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3"/>
          <p:cNvPicPr preferRelativeResize="0"/>
          <p:nvPr/>
        </p:nvPicPr>
        <p:blipFill rotWithShape="1">
          <a:blip r:embed="rId2">
            <a:alphaModFix/>
          </a:blip>
          <a:srcRect l="17251" r="23625"/>
          <a:stretch/>
        </p:blipFill>
        <p:spPr>
          <a:xfrm>
            <a:off x="7096463" y="-2667350"/>
            <a:ext cx="5406024" cy="51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3"/>
          <p:cNvPicPr preferRelativeResize="0"/>
          <p:nvPr/>
        </p:nvPicPr>
        <p:blipFill rotWithShape="1">
          <a:blip r:embed="rId3">
            <a:alphaModFix/>
          </a:blip>
          <a:srcRect l="4108" r="36772"/>
          <a:stretch/>
        </p:blipFill>
        <p:spPr>
          <a:xfrm>
            <a:off x="6714500" y="2040150"/>
            <a:ext cx="5406024" cy="51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3"/>
          <p:cNvPicPr preferRelativeResize="0"/>
          <p:nvPr/>
        </p:nvPicPr>
        <p:blipFill rotWithShape="1">
          <a:blip r:embed="rId4">
            <a:alphaModFix amt="60000"/>
          </a:blip>
          <a:srcRect l="18858" r="25000"/>
          <a:stretch/>
        </p:blipFill>
        <p:spPr>
          <a:xfrm>
            <a:off x="3419275" y="4435450"/>
            <a:ext cx="5133773" cy="51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3"/>
          <p:cNvPicPr preferRelativeResize="0"/>
          <p:nvPr/>
        </p:nvPicPr>
        <p:blipFill rotWithShape="1">
          <a:blip r:embed="rId5">
            <a:alphaModFix amt="52999"/>
          </a:blip>
          <a:srcRect b="19858"/>
          <a:stretch/>
        </p:blipFill>
        <p:spPr>
          <a:xfrm rot="-7200000">
            <a:off x="-6767600" y="880814"/>
            <a:ext cx="9144004" cy="410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3"/>
          <p:cNvPicPr preferRelativeResize="0"/>
          <p:nvPr/>
        </p:nvPicPr>
        <p:blipFill rotWithShape="1">
          <a:blip r:embed="rId6">
            <a:alphaModFix amt="50000"/>
          </a:blip>
          <a:srcRect t="10218" b="14593"/>
          <a:stretch/>
        </p:blipFill>
        <p:spPr>
          <a:xfrm rot="-1143362">
            <a:off x="-2525039" y="-462320"/>
            <a:ext cx="4757896" cy="2003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3"/>
          <p:cNvPicPr preferRelativeResize="0"/>
          <p:nvPr/>
        </p:nvPicPr>
        <p:blipFill rotWithShape="1">
          <a:blip r:embed="rId7">
            <a:alphaModFix amt="64000"/>
          </a:blip>
          <a:srcRect l="8933" r="40875"/>
          <a:stretch/>
        </p:blipFill>
        <p:spPr>
          <a:xfrm>
            <a:off x="-3712325" y="22300"/>
            <a:ext cx="4589302" cy="51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3"/>
          <p:cNvPicPr preferRelativeResize="0"/>
          <p:nvPr/>
        </p:nvPicPr>
        <p:blipFill rotWithShape="1">
          <a:blip r:embed="rId8">
            <a:alphaModFix amt="60000"/>
          </a:blip>
          <a:srcRect l="17062" r="23814"/>
          <a:stretch/>
        </p:blipFill>
        <p:spPr>
          <a:xfrm>
            <a:off x="6468575" y="-3707175"/>
            <a:ext cx="5406024" cy="51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3"/>
          <p:cNvPicPr preferRelativeResize="0"/>
          <p:nvPr/>
        </p:nvPicPr>
        <p:blipFill rotWithShape="1">
          <a:blip r:embed="rId9">
            <a:alphaModFix/>
          </a:blip>
          <a:srcRect l="33553" r="32232" b="48995"/>
          <a:stretch/>
        </p:blipFill>
        <p:spPr>
          <a:xfrm>
            <a:off x="-550477" y="4359248"/>
            <a:ext cx="1113600" cy="929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3"/>
          <p:cNvPicPr preferRelativeResize="0"/>
          <p:nvPr/>
        </p:nvPicPr>
        <p:blipFill rotWithShape="1">
          <a:blip r:embed="rId10">
            <a:alphaModFix amt="30000"/>
          </a:blip>
          <a:srcRect b="54379"/>
          <a:stretch/>
        </p:blipFill>
        <p:spPr>
          <a:xfrm rot="1800003">
            <a:off x="7512812" y="3027498"/>
            <a:ext cx="3370849" cy="861273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rgbClr val="6355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title" idx="2"/>
          </p:nvPr>
        </p:nvSpPr>
        <p:spPr>
          <a:xfrm>
            <a:off x="720000" y="1762950"/>
            <a:ext cx="23055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rgbClr val="8B6F6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subTitle" idx="1"/>
          </p:nvPr>
        </p:nvSpPr>
        <p:spPr>
          <a:xfrm>
            <a:off x="720000" y="21931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355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 idx="3"/>
          </p:nvPr>
        </p:nvSpPr>
        <p:spPr>
          <a:xfrm>
            <a:off x="3419273" y="1762950"/>
            <a:ext cx="23055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rgbClr val="8B6F6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subTitle" idx="4"/>
          </p:nvPr>
        </p:nvSpPr>
        <p:spPr>
          <a:xfrm>
            <a:off x="3419272" y="21931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355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title" idx="5"/>
          </p:nvPr>
        </p:nvSpPr>
        <p:spPr>
          <a:xfrm>
            <a:off x="720000" y="3609525"/>
            <a:ext cx="23055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rgbClr val="8B6F6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6"/>
          </p:nvPr>
        </p:nvSpPr>
        <p:spPr>
          <a:xfrm>
            <a:off x="720000" y="403975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355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7"/>
          </p:nvPr>
        </p:nvSpPr>
        <p:spPr>
          <a:xfrm>
            <a:off x="3419273" y="3609525"/>
            <a:ext cx="23055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rgbClr val="8B6F6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subTitle" idx="8"/>
          </p:nvPr>
        </p:nvSpPr>
        <p:spPr>
          <a:xfrm>
            <a:off x="3419272" y="403975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355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title" idx="9"/>
          </p:nvPr>
        </p:nvSpPr>
        <p:spPr>
          <a:xfrm>
            <a:off x="6118550" y="1762950"/>
            <a:ext cx="23055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rgbClr val="8B6F6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3"/>
          </p:nvPr>
        </p:nvSpPr>
        <p:spPr>
          <a:xfrm>
            <a:off x="6118548" y="21931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355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title" idx="14"/>
          </p:nvPr>
        </p:nvSpPr>
        <p:spPr>
          <a:xfrm>
            <a:off x="6118550" y="3609525"/>
            <a:ext cx="23055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rgbClr val="8B6F6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15"/>
          </p:nvPr>
        </p:nvSpPr>
        <p:spPr>
          <a:xfrm>
            <a:off x="6118548" y="403975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3555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6" hasCustomPrompt="1"/>
          </p:nvPr>
        </p:nvSpPr>
        <p:spPr>
          <a:xfrm>
            <a:off x="1315950" y="1252625"/>
            <a:ext cx="1113600" cy="37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A57A6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7" hasCustomPrompt="1"/>
          </p:nvPr>
        </p:nvSpPr>
        <p:spPr>
          <a:xfrm>
            <a:off x="4015222" y="1252625"/>
            <a:ext cx="1113600" cy="37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A57A6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57" name="Google Shape;157;p13"/>
          <p:cNvSpPr txBox="1">
            <a:spLocks noGrp="1"/>
          </p:cNvSpPr>
          <p:nvPr>
            <p:ph type="title" idx="18" hasCustomPrompt="1"/>
          </p:nvPr>
        </p:nvSpPr>
        <p:spPr>
          <a:xfrm>
            <a:off x="6714498" y="1252625"/>
            <a:ext cx="1113600" cy="37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A57A6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58" name="Google Shape;158;p13"/>
          <p:cNvSpPr txBox="1">
            <a:spLocks noGrp="1"/>
          </p:cNvSpPr>
          <p:nvPr>
            <p:ph type="title" idx="19" hasCustomPrompt="1"/>
          </p:nvPr>
        </p:nvSpPr>
        <p:spPr>
          <a:xfrm>
            <a:off x="1315950" y="3099200"/>
            <a:ext cx="1113600" cy="37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A57A6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59" name="Google Shape;159;p13"/>
          <p:cNvSpPr txBox="1">
            <a:spLocks noGrp="1"/>
          </p:cNvSpPr>
          <p:nvPr>
            <p:ph type="title" idx="20" hasCustomPrompt="1"/>
          </p:nvPr>
        </p:nvSpPr>
        <p:spPr>
          <a:xfrm>
            <a:off x="4015222" y="3099200"/>
            <a:ext cx="1113600" cy="37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A57A6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60" name="Google Shape;160;p13"/>
          <p:cNvSpPr txBox="1">
            <a:spLocks noGrp="1"/>
          </p:cNvSpPr>
          <p:nvPr>
            <p:ph type="title" idx="21" hasCustomPrompt="1"/>
          </p:nvPr>
        </p:nvSpPr>
        <p:spPr>
          <a:xfrm>
            <a:off x="6714498" y="3099200"/>
            <a:ext cx="1113600" cy="37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A57A6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15"/>
          <p:cNvGrpSpPr/>
          <p:nvPr/>
        </p:nvGrpSpPr>
        <p:grpSpPr>
          <a:xfrm>
            <a:off x="-3799886" y="-3574987"/>
            <a:ext cx="16496948" cy="13338750"/>
            <a:chOff x="-3799886" y="-3574987"/>
            <a:chExt cx="16496948" cy="13338750"/>
          </a:xfrm>
        </p:grpSpPr>
        <p:pic>
          <p:nvPicPr>
            <p:cNvPr id="180" name="Google Shape;180;p15"/>
            <p:cNvPicPr preferRelativeResize="0"/>
            <p:nvPr/>
          </p:nvPicPr>
          <p:blipFill rotWithShape="1">
            <a:blip r:embed="rId2">
              <a:alphaModFix amt="40000"/>
            </a:blip>
            <a:srcRect l="22118" r="19613"/>
            <a:stretch/>
          </p:blipFill>
          <p:spPr>
            <a:xfrm flipH="1">
              <a:off x="-3799886" y="-288700"/>
              <a:ext cx="5328225" cy="512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15"/>
            <p:cNvPicPr preferRelativeResize="0"/>
            <p:nvPr/>
          </p:nvPicPr>
          <p:blipFill rotWithShape="1">
            <a:blip r:embed="rId3">
              <a:alphaModFix amt="50000"/>
            </a:blip>
            <a:srcRect l="18435" r="16489"/>
            <a:stretch/>
          </p:blipFill>
          <p:spPr>
            <a:xfrm flipH="1">
              <a:off x="-3410224" y="-3073925"/>
              <a:ext cx="5950525" cy="512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15"/>
            <p:cNvPicPr preferRelativeResize="0"/>
            <p:nvPr/>
          </p:nvPicPr>
          <p:blipFill rotWithShape="1">
            <a:blip r:embed="rId4">
              <a:alphaModFix amt="42000"/>
            </a:blip>
            <a:srcRect l="7894" r="8736"/>
            <a:stretch/>
          </p:blipFill>
          <p:spPr>
            <a:xfrm flipH="1">
              <a:off x="4151837" y="-3574987"/>
              <a:ext cx="7622876" cy="512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15"/>
            <p:cNvPicPr preferRelativeResize="0"/>
            <p:nvPr/>
          </p:nvPicPr>
          <p:blipFill rotWithShape="1">
            <a:blip r:embed="rId5">
              <a:alphaModFix amt="51000"/>
            </a:blip>
            <a:srcRect t="14646"/>
            <a:stretch/>
          </p:blipFill>
          <p:spPr>
            <a:xfrm rot="5400000" flipH="1">
              <a:off x="-1782398" y="2652375"/>
              <a:ext cx="3370849" cy="1611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15"/>
            <p:cNvPicPr preferRelativeResize="0"/>
            <p:nvPr/>
          </p:nvPicPr>
          <p:blipFill rotWithShape="1">
            <a:blip r:embed="rId6">
              <a:alphaModFix amt="50000"/>
            </a:blip>
            <a:srcRect t="10218" b="14593"/>
            <a:stretch/>
          </p:blipFill>
          <p:spPr>
            <a:xfrm rot="-1143362">
              <a:off x="5055461" y="4819355"/>
              <a:ext cx="4757896" cy="2003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15"/>
            <p:cNvPicPr preferRelativeResize="0"/>
            <p:nvPr/>
          </p:nvPicPr>
          <p:blipFill rotWithShape="1">
            <a:blip r:embed="rId7">
              <a:alphaModFix amt="50000"/>
            </a:blip>
            <a:srcRect l="29064" r="11812"/>
            <a:stretch/>
          </p:blipFill>
          <p:spPr>
            <a:xfrm>
              <a:off x="7291038" y="2040138"/>
              <a:ext cx="5406024" cy="512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15"/>
            <p:cNvPicPr preferRelativeResize="0"/>
            <p:nvPr/>
          </p:nvPicPr>
          <p:blipFill rotWithShape="1">
            <a:blip r:embed="rId2">
              <a:alphaModFix amt="40000"/>
            </a:blip>
            <a:srcRect l="22118" r="19613"/>
            <a:stretch/>
          </p:blipFill>
          <p:spPr>
            <a:xfrm rot="-5400000">
              <a:off x="2949525" y="4539050"/>
              <a:ext cx="5328225" cy="512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15"/>
            <p:cNvPicPr preferRelativeResize="0"/>
            <p:nvPr/>
          </p:nvPicPr>
          <p:blipFill>
            <a:blip r:embed="rId8">
              <a:alphaModFix amt="30000"/>
            </a:blip>
            <a:stretch>
              <a:fillRect/>
            </a:stretch>
          </p:blipFill>
          <p:spPr>
            <a:xfrm>
              <a:off x="-131485" y="4276818"/>
              <a:ext cx="3370860" cy="18878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15"/>
            <p:cNvPicPr preferRelativeResize="0"/>
            <p:nvPr/>
          </p:nvPicPr>
          <p:blipFill rotWithShape="1">
            <a:blip r:embed="rId9">
              <a:alphaModFix/>
            </a:blip>
            <a:srcRect l="33553" r="32232" b="48995"/>
            <a:stretch/>
          </p:blipFill>
          <p:spPr>
            <a:xfrm>
              <a:off x="8690986" y="954223"/>
              <a:ext cx="1113600" cy="9297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15"/>
            <p:cNvPicPr preferRelativeResize="0"/>
            <p:nvPr/>
          </p:nvPicPr>
          <p:blipFill rotWithShape="1">
            <a:blip r:embed="rId9">
              <a:alphaModFix amt="30000"/>
            </a:blip>
            <a:srcRect l="33553" r="32232" b="48995"/>
            <a:stretch/>
          </p:blipFill>
          <p:spPr>
            <a:xfrm>
              <a:off x="858361" y="3508848"/>
              <a:ext cx="1113600" cy="9297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15"/>
            <p:cNvPicPr preferRelativeResize="0"/>
            <p:nvPr/>
          </p:nvPicPr>
          <p:blipFill>
            <a:blip r:embed="rId8">
              <a:alphaModFix amt="60000"/>
            </a:blip>
            <a:stretch>
              <a:fillRect/>
            </a:stretch>
          </p:blipFill>
          <p:spPr>
            <a:xfrm>
              <a:off x="2201815" y="-1015570"/>
              <a:ext cx="3370860" cy="18878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1" name="Google Shape;191;p15"/>
          <p:cNvSpPr txBox="1">
            <a:spLocks noGrp="1"/>
          </p:cNvSpPr>
          <p:nvPr>
            <p:ph type="title"/>
          </p:nvPr>
        </p:nvSpPr>
        <p:spPr>
          <a:xfrm>
            <a:off x="2391900" y="3497838"/>
            <a:ext cx="43602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92" name="Google Shape;192;p15"/>
          <p:cNvSpPr txBox="1">
            <a:spLocks noGrp="1"/>
          </p:cNvSpPr>
          <p:nvPr>
            <p:ph type="subTitle" idx="1"/>
          </p:nvPr>
        </p:nvSpPr>
        <p:spPr>
          <a:xfrm>
            <a:off x="969750" y="1208238"/>
            <a:ext cx="7204500" cy="21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242;p21"/>
          <p:cNvGrpSpPr/>
          <p:nvPr/>
        </p:nvGrpSpPr>
        <p:grpSpPr>
          <a:xfrm>
            <a:off x="-7990701" y="-4577999"/>
            <a:ext cx="23227814" cy="15953122"/>
            <a:chOff x="-7990701" y="-4577999"/>
            <a:chExt cx="23227814" cy="15953122"/>
          </a:xfrm>
        </p:grpSpPr>
        <p:pic>
          <p:nvPicPr>
            <p:cNvPr id="243" name="Google Shape;243;p21"/>
            <p:cNvPicPr preferRelativeResize="0"/>
            <p:nvPr/>
          </p:nvPicPr>
          <p:blipFill rotWithShape="1">
            <a:blip r:embed="rId2">
              <a:alphaModFix amt="42000"/>
            </a:blip>
            <a:srcRect l="7894" r="8736"/>
            <a:stretch/>
          </p:blipFill>
          <p:spPr>
            <a:xfrm flipH="1">
              <a:off x="-4509963" y="3078063"/>
              <a:ext cx="7622876" cy="512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21"/>
            <p:cNvPicPr preferRelativeResize="0"/>
            <p:nvPr/>
          </p:nvPicPr>
          <p:blipFill rotWithShape="1">
            <a:blip r:embed="rId3">
              <a:alphaModFix amt="64000"/>
            </a:blip>
            <a:srcRect l="8933" r="40875"/>
            <a:stretch/>
          </p:blipFill>
          <p:spPr>
            <a:xfrm>
              <a:off x="-2626175" y="-2572125"/>
              <a:ext cx="4589302" cy="512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21"/>
            <p:cNvPicPr preferRelativeResize="0"/>
            <p:nvPr/>
          </p:nvPicPr>
          <p:blipFill rotWithShape="1">
            <a:blip r:embed="rId4">
              <a:alphaModFix amt="80000"/>
            </a:blip>
            <a:srcRect b="26847"/>
            <a:stretch/>
          </p:blipFill>
          <p:spPr>
            <a:xfrm rot="-9000000">
              <a:off x="-7666652" y="596141"/>
              <a:ext cx="9144004" cy="3746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21"/>
            <p:cNvPicPr preferRelativeResize="0"/>
            <p:nvPr/>
          </p:nvPicPr>
          <p:blipFill>
            <a:blip r:embed="rId5">
              <a:alphaModFix amt="60000"/>
            </a:blip>
            <a:stretch>
              <a:fillRect/>
            </a:stretch>
          </p:blipFill>
          <p:spPr>
            <a:xfrm>
              <a:off x="-1676810" y="-1016220"/>
              <a:ext cx="3370860" cy="18878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21"/>
            <p:cNvPicPr preferRelativeResize="0"/>
            <p:nvPr/>
          </p:nvPicPr>
          <p:blipFill rotWithShape="1">
            <a:blip r:embed="rId2">
              <a:alphaModFix amt="42000"/>
            </a:blip>
            <a:srcRect l="7894" r="8736"/>
            <a:stretch/>
          </p:blipFill>
          <p:spPr>
            <a:xfrm rot="-2700000" flipH="1">
              <a:off x="6919962" y="-2632888"/>
              <a:ext cx="7622876" cy="51212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21"/>
            <p:cNvPicPr preferRelativeResize="0"/>
            <p:nvPr/>
          </p:nvPicPr>
          <p:blipFill rotWithShape="1">
            <a:blip r:embed="rId6">
              <a:alphaModFix amt="70000"/>
            </a:blip>
            <a:srcRect l="29064" r="11812"/>
            <a:stretch/>
          </p:blipFill>
          <p:spPr>
            <a:xfrm rot="5400000">
              <a:off x="6869488" y="3426475"/>
              <a:ext cx="5406024" cy="512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21"/>
            <p:cNvPicPr preferRelativeResize="0"/>
            <p:nvPr/>
          </p:nvPicPr>
          <p:blipFill rotWithShape="1">
            <a:blip r:embed="rId4">
              <a:alphaModFix amt="40000"/>
            </a:blip>
            <a:srcRect b="26847"/>
            <a:stretch/>
          </p:blipFill>
          <p:spPr>
            <a:xfrm rot="-1800000">
              <a:off x="-1044050" y="5593753"/>
              <a:ext cx="9144004" cy="3746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" name="Google Shape;250;p21"/>
            <p:cNvPicPr preferRelativeResize="0"/>
            <p:nvPr/>
          </p:nvPicPr>
          <p:blipFill rotWithShape="1">
            <a:blip r:embed="rId4">
              <a:alphaModFix/>
            </a:blip>
            <a:srcRect b="26847"/>
            <a:stretch/>
          </p:blipFill>
          <p:spPr>
            <a:xfrm rot="-1800024">
              <a:off x="1841025" y="4980605"/>
              <a:ext cx="1118154" cy="458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Google Shape;251;p21"/>
            <p:cNvPicPr preferRelativeResize="0"/>
            <p:nvPr/>
          </p:nvPicPr>
          <p:blipFill rotWithShape="1">
            <a:blip r:embed="rId7">
              <a:alphaModFix/>
            </a:blip>
            <a:srcRect b="19858"/>
            <a:stretch/>
          </p:blipFill>
          <p:spPr>
            <a:xfrm rot="9868628">
              <a:off x="8595428" y="2898374"/>
              <a:ext cx="1042547" cy="4679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2" name="Google Shape;252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21"/>
          <p:cNvSpPr txBox="1">
            <a:spLocks noGrp="1"/>
          </p:cNvSpPr>
          <p:nvPr>
            <p:ph type="title" idx="2"/>
          </p:nvPr>
        </p:nvSpPr>
        <p:spPr>
          <a:xfrm>
            <a:off x="713225" y="2627863"/>
            <a:ext cx="23997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4" name="Google Shape;254;p21"/>
          <p:cNvSpPr txBox="1">
            <a:spLocks noGrp="1"/>
          </p:cNvSpPr>
          <p:nvPr>
            <p:ph type="subTitle" idx="1"/>
          </p:nvPr>
        </p:nvSpPr>
        <p:spPr>
          <a:xfrm>
            <a:off x="713225" y="2933263"/>
            <a:ext cx="2399700" cy="97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1"/>
          <p:cNvSpPr txBox="1">
            <a:spLocks noGrp="1"/>
          </p:cNvSpPr>
          <p:nvPr>
            <p:ph type="title" idx="3"/>
          </p:nvPr>
        </p:nvSpPr>
        <p:spPr>
          <a:xfrm>
            <a:off x="3372150" y="2627863"/>
            <a:ext cx="23997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6" name="Google Shape;256;p21"/>
          <p:cNvSpPr txBox="1">
            <a:spLocks noGrp="1"/>
          </p:cNvSpPr>
          <p:nvPr>
            <p:ph type="subTitle" idx="4"/>
          </p:nvPr>
        </p:nvSpPr>
        <p:spPr>
          <a:xfrm>
            <a:off x="3372151" y="2933264"/>
            <a:ext cx="2399700" cy="97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1"/>
          <p:cNvSpPr txBox="1">
            <a:spLocks noGrp="1"/>
          </p:cNvSpPr>
          <p:nvPr>
            <p:ph type="title" idx="5"/>
          </p:nvPr>
        </p:nvSpPr>
        <p:spPr>
          <a:xfrm>
            <a:off x="6031075" y="2627863"/>
            <a:ext cx="23997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8" name="Google Shape;258;p21"/>
          <p:cNvSpPr txBox="1">
            <a:spLocks noGrp="1"/>
          </p:cNvSpPr>
          <p:nvPr>
            <p:ph type="subTitle" idx="6"/>
          </p:nvPr>
        </p:nvSpPr>
        <p:spPr>
          <a:xfrm>
            <a:off x="6031076" y="2933264"/>
            <a:ext cx="2399700" cy="97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erriweather"/>
              <a:buNone/>
              <a:defRPr sz="33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erriweather"/>
              <a:buNone/>
              <a:defRPr sz="33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erriweather"/>
              <a:buNone/>
              <a:defRPr sz="33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erriweather"/>
              <a:buNone/>
              <a:defRPr sz="33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erriweather"/>
              <a:buNone/>
              <a:defRPr sz="33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erriweather"/>
              <a:buNone/>
              <a:defRPr sz="33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erriweather"/>
              <a:buNone/>
              <a:defRPr sz="33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erriweather"/>
              <a:buNone/>
              <a:defRPr sz="33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erriweather"/>
              <a:buNone/>
              <a:defRPr sz="33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Char char="●"/>
              <a:defRPr sz="15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Char char="○"/>
              <a:defRPr sz="15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Char char="■"/>
              <a:defRPr sz="15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Char char="●"/>
              <a:defRPr sz="15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Char char="○"/>
              <a:defRPr sz="15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Char char="■"/>
              <a:defRPr sz="15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Char char="●"/>
              <a:defRPr sz="15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Char char="○"/>
              <a:defRPr sz="15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Didact Gothic"/>
              <a:buChar char="■"/>
              <a:defRPr sz="15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4" r:id="rId5"/>
    <p:sldLayoutId id="2147483658" r:id="rId6"/>
    <p:sldLayoutId id="2147483659" r:id="rId7"/>
    <p:sldLayoutId id="2147483661" r:id="rId8"/>
    <p:sldLayoutId id="2147483667" r:id="rId9"/>
    <p:sldLayoutId id="2147483669" r:id="rId10"/>
    <p:sldLayoutId id="2147483670" r:id="rId11"/>
    <p:sldLayoutId id="2147483685" r:id="rId12"/>
    <p:sldLayoutId id="2147483686" r:id="rId13"/>
    <p:sldLayoutId id="2147483687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5"/>
          <p:cNvSpPr txBox="1">
            <a:spLocks noGrp="1"/>
          </p:cNvSpPr>
          <p:nvPr>
            <p:ph type="ctrTitle"/>
          </p:nvPr>
        </p:nvSpPr>
        <p:spPr>
          <a:xfrm>
            <a:off x="1245861" y="1489176"/>
            <a:ext cx="6348600" cy="22358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Проблеми розвитку готельно-ресторанного бізнесу в кризових умовах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3" name="Google Shape;523;p45"/>
          <p:cNvSpPr txBox="1">
            <a:spLocks noGrp="1"/>
          </p:cNvSpPr>
          <p:nvPr>
            <p:ph type="subTitle" idx="1"/>
          </p:nvPr>
        </p:nvSpPr>
        <p:spPr>
          <a:xfrm>
            <a:off x="4377061" y="3335210"/>
            <a:ext cx="4528800" cy="1083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 smtClean="0"/>
              <a:t>Науковий керівник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 smtClean="0"/>
              <a:t> </a:t>
            </a:r>
            <a:r>
              <a:rPr lang="uk-UA" sz="1600" dirty="0"/>
              <a:t>Ролінська </a:t>
            </a:r>
            <a:r>
              <a:rPr lang="uk-UA" sz="1600" dirty="0" smtClean="0"/>
              <a:t>Вікторія Михайлівна.</a:t>
            </a:r>
            <a:endParaRPr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99792" y="170225"/>
            <a:ext cx="3155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600" dirty="0">
                <a:solidFill>
                  <a:schemeClr val="accent1">
                    <a:lumMod val="50000"/>
                  </a:schemeClr>
                </a:solidFill>
              </a:rPr>
              <a:t>Державний навчальний заклад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508779"/>
            <a:ext cx="76328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635550"/>
              </a:buClr>
              <a:buSzPts val="1500"/>
            </a:pPr>
            <a:r>
              <a:rPr lang="uk-UA" sz="1600" dirty="0">
                <a:solidFill>
                  <a:srgbClr val="635550"/>
                </a:solidFill>
                <a:latin typeface="Didact Gothic"/>
                <a:sym typeface="Didact Gothic"/>
              </a:rPr>
              <a:t>Фаховий коледж нафтогазових технологій, інженерії, інфраструктури сервісу ОНТУ</a:t>
            </a:r>
            <a:endParaRPr lang="uk-UA" sz="1600" dirty="0">
              <a:solidFill>
                <a:srgbClr val="635550"/>
              </a:solidFill>
              <a:latin typeface="Didact Gothic"/>
              <a:sym typeface="Didact Gothic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5746" y="1058793"/>
            <a:ext cx="748883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VI МІЖРЕГІОНАЛЬНА  СТУДЕНТСЬКА НАУКОВО-ПРАКТИЧНА КОНФЕРЕНЦІЯ</a:t>
            </a:r>
          </a:p>
          <a:p>
            <a:pPr algn="ctr"/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“Сучасні проблеми готельного бізнесу та ресторанної справи – 2023”</a:t>
            </a:r>
          </a:p>
          <a:p>
            <a:pPr algn="ctr"/>
            <a:r>
              <a:rPr lang="uk-UA" sz="1100" b="1" dirty="0">
                <a:solidFill>
                  <a:schemeClr val="accent1">
                    <a:lumMod val="50000"/>
                  </a:schemeClr>
                </a:solidFill>
              </a:rPr>
              <a:t>Тема </a:t>
            </a:r>
            <a:r>
              <a:rPr lang="uk-UA" sz="1100" b="1" dirty="0" smtClean="0">
                <a:solidFill>
                  <a:schemeClr val="accent1">
                    <a:lumMod val="50000"/>
                  </a:schemeClr>
                </a:solidFill>
              </a:rPr>
              <a:t>доповіді:</a:t>
            </a:r>
            <a:endParaRPr lang="uk-UA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8872" y="3579862"/>
            <a:ext cx="3600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Доповідач:</a:t>
            </a:r>
          </a:p>
          <a:p>
            <a:pPr lvl="0" algn="ctr"/>
            <a:r>
              <a:rPr lang="uk-UA" dirty="0"/>
              <a:t>Полтавцева Альона Віталіївна</a:t>
            </a:r>
          </a:p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uk-UA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38592" y="4515966"/>
            <a:ext cx="11592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ОДЕСА -202</a:t>
            </a:r>
            <a:r>
              <a:rPr lang="uk-UA" sz="1200" dirty="0"/>
              <a:t>3</a:t>
            </a:r>
            <a:endParaRPr lang="ru-RU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2;p54"/>
          <p:cNvSpPr txBox="1">
            <a:spLocks noGrp="1"/>
          </p:cNvSpPr>
          <p:nvPr>
            <p:ph type="title"/>
          </p:nvPr>
        </p:nvSpPr>
        <p:spPr>
          <a:xfrm>
            <a:off x="720000" y="267494"/>
            <a:ext cx="7704000" cy="6480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uk-UA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 і проблеми індустрії</a:t>
            </a:r>
            <a:endParaRPr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Google Shape;529;p46"/>
          <p:cNvSpPr txBox="1">
            <a:spLocks/>
          </p:cNvSpPr>
          <p:nvPr/>
        </p:nvSpPr>
        <p:spPr>
          <a:xfrm>
            <a:off x="720000" y="915566"/>
            <a:ext cx="4716096" cy="39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500" b="0" i="0" u="none" strike="noStrike" cap="none">
                <a:solidFill>
                  <a:srgbClr val="63555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just"/>
            <a:r>
              <a:rPr lang="ru-RU" sz="1600" dirty="0"/>
              <a:t>8. </a:t>
            </a:r>
            <a:r>
              <a:rPr lang="uk-UA" sz="1600" dirty="0" smtClean="0"/>
              <a:t>Відсутність інфраструктурних елементів ринку </a:t>
            </a:r>
            <a:r>
              <a:rPr lang="uk-UA" sz="1600" dirty="0" err="1" smtClean="0"/>
              <a:t>готельно</a:t>
            </a:r>
            <a:r>
              <a:rPr lang="uk-UA" sz="1600" dirty="0" smtClean="0"/>
              <a:t>-ресторанних послуг постачальників інформації про стан </a:t>
            </a:r>
            <a:r>
              <a:rPr lang="uk-UA" sz="1600" dirty="0" err="1" smtClean="0"/>
              <a:t>готельно</a:t>
            </a:r>
            <a:r>
              <a:rPr lang="uk-UA" sz="1600" dirty="0" smtClean="0"/>
              <a:t> - ресторанного ринку, яка має стати базою для аналізу зовнішнього середовища.</a:t>
            </a:r>
          </a:p>
          <a:p>
            <a:pPr marL="0" indent="0" algn="just"/>
            <a:endParaRPr lang="uk-UA" sz="1600" dirty="0" smtClean="0"/>
          </a:p>
          <a:p>
            <a:pPr marL="0" indent="0" algn="just"/>
            <a:r>
              <a:rPr lang="uk-UA" sz="1600" dirty="0" smtClean="0"/>
              <a:t>9. Військова агресія Росії проти України радикально змінила і суспільство, і економіку. Під час війни зміни, що вплинули на роботу </a:t>
            </a:r>
            <a:r>
              <a:rPr lang="uk-UA" sz="1600" dirty="0" err="1" smtClean="0"/>
              <a:t>готельно</a:t>
            </a:r>
            <a:r>
              <a:rPr lang="uk-UA" sz="1600" dirty="0" smtClean="0"/>
              <a:t>-ресторанного бізнесу умовно можна розділити на дві групи: </a:t>
            </a:r>
          </a:p>
          <a:p>
            <a:pPr marL="0" indent="0" algn="just"/>
            <a:endParaRPr lang="uk-UA" sz="1600" dirty="0" smtClean="0"/>
          </a:p>
          <a:p>
            <a:pPr marL="0" indent="0" algn="just"/>
            <a:r>
              <a:rPr lang="uk-UA" sz="1600" dirty="0" smtClean="0"/>
              <a:t>1. зміни у зовнішньому середовищі бізнесу; </a:t>
            </a:r>
          </a:p>
          <a:p>
            <a:pPr marL="0" indent="0" algn="just"/>
            <a:r>
              <a:rPr lang="uk-UA" sz="1600" dirty="0" smtClean="0"/>
              <a:t>2. зміни у внутрішньому середовищі суб’єкта бізнесу.</a:t>
            </a:r>
          </a:p>
          <a:p>
            <a:pPr marL="0" lvl="0" indent="0" algn="just"/>
            <a:endParaRPr lang="ru-RU" sz="1600" dirty="0"/>
          </a:p>
          <a:p>
            <a:pPr marL="0" indent="0" algn="just"/>
            <a:endParaRPr lang="ru-RU" sz="1600" dirty="0"/>
          </a:p>
          <a:p>
            <a:pPr marL="0" indent="0" algn="just"/>
            <a:endParaRPr lang="ru-RU" sz="1600" dirty="0"/>
          </a:p>
          <a:p>
            <a:pPr marL="0" indent="0" algn="just"/>
            <a:endParaRPr lang="ru-RU" sz="1600" dirty="0"/>
          </a:p>
          <a:p>
            <a:pPr marL="0" indent="0" algn="just"/>
            <a:endParaRPr lang="ru-RU" sz="1600" dirty="0"/>
          </a:p>
          <a:p>
            <a:pPr marL="0" indent="0"/>
            <a:endParaRPr lang="ru-RU" sz="1600" b="1" dirty="0">
              <a:solidFill>
                <a:schemeClr val="dk1"/>
              </a:solidFill>
            </a:endParaRPr>
          </a:p>
          <a:p>
            <a:pPr marL="0" indent="0"/>
            <a:endParaRPr lang="ru-RU" sz="1600" dirty="0">
              <a:solidFill>
                <a:schemeClr val="dk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198" y="915566"/>
            <a:ext cx="2472274" cy="1854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198" y="2923873"/>
            <a:ext cx="2472274" cy="1952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529;p46"/>
          <p:cNvSpPr txBox="1">
            <a:spLocks/>
          </p:cNvSpPr>
          <p:nvPr/>
        </p:nvSpPr>
        <p:spPr>
          <a:xfrm>
            <a:off x="720000" y="1275606"/>
            <a:ext cx="4284048" cy="3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500" b="0" i="0" u="none" strike="noStrike" cap="none">
                <a:solidFill>
                  <a:srgbClr val="63555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just"/>
            <a:r>
              <a:rPr lang="uk-UA" sz="1600" dirty="0" smtClean="0"/>
              <a:t>В зовнішньому середовищі можна говорити про те, що воно стало джерелом небезпеки для суб’єкта бізнесу у фізичному сенсі, коли вся територія України перебуває під потенційною загрозою ракетних, бомбових, артилерійських, реактивних тощо обстрілів, частина регіонів - під загрозою сухопутного вторгнення ворога. </a:t>
            </a:r>
          </a:p>
          <a:p>
            <a:pPr marL="0" indent="0" algn="just"/>
            <a:endParaRPr lang="uk-UA" sz="1600" dirty="0" smtClean="0"/>
          </a:p>
          <a:p>
            <a:pPr marL="0" indent="0" algn="just"/>
            <a:r>
              <a:rPr lang="uk-UA" sz="1600" dirty="0" smtClean="0"/>
              <a:t>При цьому існують загрози інформаційної безпеки, такі як прямі кібератаки, </a:t>
            </a:r>
            <a:r>
              <a:rPr lang="uk-UA" sz="1600" dirty="0"/>
              <a:t>так і інформаційна ворожа пропаганда.</a:t>
            </a:r>
            <a:endParaRPr lang="ru-RU" sz="1600" dirty="0"/>
          </a:p>
          <a:p>
            <a:pPr marL="0" lvl="0" indent="0" algn="just"/>
            <a:endParaRPr lang="ru-RU" sz="1600" dirty="0"/>
          </a:p>
          <a:p>
            <a:pPr marL="0" indent="0" algn="just"/>
            <a:endParaRPr lang="ru-RU" sz="1600" dirty="0"/>
          </a:p>
          <a:p>
            <a:pPr marL="0" indent="0" algn="just"/>
            <a:endParaRPr lang="ru-RU" sz="1600" dirty="0"/>
          </a:p>
          <a:p>
            <a:pPr marL="0" indent="0" algn="just"/>
            <a:endParaRPr lang="ru-RU" sz="1600" dirty="0"/>
          </a:p>
          <a:p>
            <a:pPr marL="0" indent="0" algn="just"/>
            <a:endParaRPr lang="ru-RU" sz="1600" dirty="0"/>
          </a:p>
          <a:p>
            <a:pPr marL="0" indent="0"/>
            <a:endParaRPr lang="ru-RU" sz="1600" b="1" dirty="0">
              <a:solidFill>
                <a:schemeClr val="dk1"/>
              </a:solidFill>
            </a:endParaRPr>
          </a:p>
          <a:p>
            <a:pPr marL="0" indent="0"/>
            <a:endParaRPr lang="ru-RU" sz="1600" dirty="0">
              <a:solidFill>
                <a:schemeClr val="dk1"/>
              </a:solidFill>
            </a:endParaRPr>
          </a:p>
        </p:txBody>
      </p:sp>
      <p:sp>
        <p:nvSpPr>
          <p:cNvPr id="76" name="Google Shape;682;p54"/>
          <p:cNvSpPr txBox="1">
            <a:spLocks noGrp="1"/>
          </p:cNvSpPr>
          <p:nvPr>
            <p:ph type="title"/>
          </p:nvPr>
        </p:nvSpPr>
        <p:spPr>
          <a:xfrm>
            <a:off x="720000" y="339502"/>
            <a:ext cx="7704000" cy="7920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Зовнішнє середовище</a:t>
            </a:r>
            <a:endParaRPr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19622"/>
            <a:ext cx="270486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682;p54"/>
          <p:cNvSpPr txBox="1">
            <a:spLocks noGrp="1"/>
          </p:cNvSpPr>
          <p:nvPr>
            <p:ph type="title"/>
          </p:nvPr>
        </p:nvSpPr>
        <p:spPr>
          <a:xfrm>
            <a:off x="720000" y="267494"/>
            <a:ext cx="7704000" cy="7200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Внутрішнє середовище</a:t>
            </a:r>
            <a:endParaRPr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" name="Google Shape;529;p46"/>
          <p:cNvSpPr txBox="1">
            <a:spLocks/>
          </p:cNvSpPr>
          <p:nvPr/>
        </p:nvSpPr>
        <p:spPr>
          <a:xfrm>
            <a:off x="720000" y="987574"/>
            <a:ext cx="7668424" cy="208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500" b="0" i="0" u="none" strike="noStrike" cap="none">
                <a:solidFill>
                  <a:srgbClr val="63555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lvl="0" indent="0" algn="just"/>
            <a:r>
              <a:rPr lang="uk-UA" sz="1600" dirty="0"/>
              <a:t>Внутрішнє середовище готельно-ресторанного бізнесу зазнало змін передусім психоемоційних - страх, розгубленість, негативні емоції працівників та власників бізнесу, які до того ж роздратовані і безпорадні від того, що не можуть вплинути на ситуацію, як зазвичай було у мирний час. </a:t>
            </a:r>
            <a:endParaRPr lang="ru-RU" sz="1600" dirty="0"/>
          </a:p>
          <a:p>
            <a:pPr marL="0" indent="0" algn="just"/>
            <a:endParaRPr lang="ru-RU" sz="1600" dirty="0"/>
          </a:p>
          <a:p>
            <a:pPr marL="0" indent="0" algn="just"/>
            <a:endParaRPr lang="ru-RU" sz="1600" dirty="0"/>
          </a:p>
          <a:p>
            <a:pPr marL="0" indent="0" algn="just"/>
            <a:endParaRPr lang="ru-RU" sz="1600" dirty="0"/>
          </a:p>
          <a:p>
            <a:pPr marL="0" indent="0" algn="just"/>
            <a:endParaRPr lang="ru-RU" sz="1600" dirty="0"/>
          </a:p>
          <a:p>
            <a:pPr marL="0" indent="0"/>
            <a:endParaRPr lang="ru-RU" sz="1600" b="1" dirty="0">
              <a:solidFill>
                <a:schemeClr val="dk1"/>
              </a:solidFill>
            </a:endParaRPr>
          </a:p>
          <a:p>
            <a:pPr marL="0" indent="0"/>
            <a:endParaRPr lang="ru-RU" sz="1600" dirty="0">
              <a:solidFill>
                <a:schemeClr val="dk1"/>
              </a:solidFill>
            </a:endParaRPr>
          </a:p>
        </p:txBody>
      </p:sp>
      <p:pic>
        <p:nvPicPr>
          <p:cNvPr id="6149" name="Picture 5" descr="Грусть-тоска&quot;- 10 признаков того, что у вас хроническая грусть: мнение  психологов | Lifestyle | Селдон Новос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565664"/>
            <a:ext cx="2674370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71750"/>
            <a:ext cx="3158576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682;p54"/>
          <p:cNvSpPr txBox="1">
            <a:spLocks noGrp="1"/>
          </p:cNvSpPr>
          <p:nvPr>
            <p:ph type="title"/>
          </p:nvPr>
        </p:nvSpPr>
        <p:spPr>
          <a:xfrm>
            <a:off x="720000" y="267494"/>
            <a:ext cx="7704000" cy="7200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Внутрішнє середовище</a:t>
            </a:r>
            <a:endParaRPr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" name="Google Shape;529;p46"/>
          <p:cNvSpPr txBox="1">
            <a:spLocks/>
          </p:cNvSpPr>
          <p:nvPr/>
        </p:nvSpPr>
        <p:spPr>
          <a:xfrm>
            <a:off x="720000" y="987574"/>
            <a:ext cx="4572080" cy="3888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500" b="0" i="0" u="none" strike="noStrike" cap="none">
                <a:solidFill>
                  <a:srgbClr val="63555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lvl="0" indent="0" algn="just"/>
            <a:r>
              <a:rPr lang="uk-UA" sz="1600" dirty="0"/>
              <a:t>Також на внутрішнє середовище багатьох підприємств готельно-ресторанної сфери вплинуло:</a:t>
            </a:r>
            <a:r>
              <a:rPr lang="ru-RU" sz="1600" dirty="0"/>
              <a:t> </a:t>
            </a:r>
          </a:p>
          <a:p>
            <a:pPr marL="0" lvl="0" indent="0" algn="just"/>
            <a:endParaRPr lang="ru-RU" sz="1600" dirty="0"/>
          </a:p>
          <a:p>
            <a:pPr marL="0" lvl="0" indent="0" algn="just"/>
            <a:r>
              <a:rPr lang="uk-UA" sz="1600" dirty="0" smtClean="0"/>
              <a:t>запровадження воєнного стану, зокрема, працівники бізнесу мобілізовані на військову службу; </a:t>
            </a:r>
          </a:p>
          <a:p>
            <a:pPr marL="0" lvl="0" indent="0" algn="just"/>
            <a:endParaRPr lang="uk-UA" sz="1600" dirty="0" smtClean="0"/>
          </a:p>
          <a:p>
            <a:pPr marL="0" lvl="0" indent="0" algn="just"/>
            <a:r>
              <a:rPr lang="uk-UA" sz="1600" dirty="0" smtClean="0"/>
              <a:t>окремі готелі перепрофільовані під розміщення внутрішньо переміщених осіб та військових; </a:t>
            </a:r>
          </a:p>
          <a:p>
            <a:pPr marL="0" lvl="0" indent="0" algn="just"/>
            <a:endParaRPr lang="uk-UA" sz="1600" dirty="0" smtClean="0"/>
          </a:p>
          <a:p>
            <a:pPr marL="0" lvl="0" indent="0" algn="just"/>
            <a:r>
              <a:rPr lang="uk-UA" sz="1600" dirty="0" smtClean="0"/>
              <a:t>ряд закладів харчування залучені до надання послуг з харчування згаданих категорій громадян тощо.</a:t>
            </a:r>
          </a:p>
          <a:p>
            <a:pPr marL="0" lvl="0" indent="0" algn="just"/>
            <a:endParaRPr lang="ru-RU" sz="1600" dirty="0"/>
          </a:p>
          <a:p>
            <a:pPr marL="0" indent="0" algn="just"/>
            <a:endParaRPr lang="ru-RU" sz="1600" dirty="0"/>
          </a:p>
          <a:p>
            <a:pPr marL="0" indent="0" algn="just"/>
            <a:endParaRPr lang="ru-RU" sz="1600" dirty="0"/>
          </a:p>
          <a:p>
            <a:pPr marL="0" indent="0" algn="just"/>
            <a:endParaRPr lang="ru-RU" sz="1600" dirty="0"/>
          </a:p>
          <a:p>
            <a:pPr marL="0" indent="0" algn="just"/>
            <a:endParaRPr lang="ru-RU" sz="1600" dirty="0"/>
          </a:p>
          <a:p>
            <a:pPr marL="0" indent="0"/>
            <a:endParaRPr lang="ru-RU" sz="1600" b="1" dirty="0">
              <a:solidFill>
                <a:schemeClr val="dk1"/>
              </a:solidFill>
            </a:endParaRPr>
          </a:p>
          <a:p>
            <a:pPr marL="0" indent="0"/>
            <a:endParaRPr lang="ru-RU" sz="1600" dirty="0">
              <a:solidFill>
                <a:schemeClr val="dk1"/>
              </a:solidFill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87574"/>
            <a:ext cx="2804247" cy="1577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298617"/>
            <a:ext cx="2804247" cy="1577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356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82;p54"/>
          <p:cNvSpPr txBox="1">
            <a:spLocks noGrp="1"/>
          </p:cNvSpPr>
          <p:nvPr>
            <p:ph type="title"/>
          </p:nvPr>
        </p:nvSpPr>
        <p:spPr>
          <a:xfrm>
            <a:off x="720000" y="267494"/>
            <a:ext cx="7704000" cy="7200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uk-UA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Висновок:</a:t>
            </a:r>
            <a:endParaRPr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Google Shape;529;p46"/>
          <p:cNvSpPr txBox="1">
            <a:spLocks/>
          </p:cNvSpPr>
          <p:nvPr/>
        </p:nvSpPr>
        <p:spPr>
          <a:xfrm>
            <a:off x="720000" y="1347614"/>
            <a:ext cx="3563968" cy="352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500" b="0" i="0" u="none" strike="noStrike" cap="none">
                <a:solidFill>
                  <a:srgbClr val="63555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just"/>
            <a:r>
              <a:rPr lang="uk-UA" sz="1600" dirty="0" smtClean="0"/>
              <a:t>Дуже важливо розробити особливий підхід до </a:t>
            </a:r>
            <a:r>
              <a:rPr lang="uk-UA" sz="1600" dirty="0" err="1" smtClean="0"/>
              <a:t>переналаштування</a:t>
            </a:r>
            <a:r>
              <a:rPr lang="uk-UA" sz="1600" dirty="0" smtClean="0"/>
              <a:t> роботи </a:t>
            </a:r>
            <a:r>
              <a:rPr lang="uk-UA" sz="1600" dirty="0" err="1" smtClean="0"/>
              <a:t>готельно</a:t>
            </a:r>
            <a:r>
              <a:rPr lang="uk-UA" sz="1600" dirty="0" smtClean="0"/>
              <a:t>-ресторанного бізнесу у кризових умовах, що може бути швидко використаний для подолання зазначених загроз і викликів.</a:t>
            </a:r>
          </a:p>
          <a:p>
            <a:pPr marL="0" lvl="0" indent="0" algn="just"/>
            <a:endParaRPr lang="ru-RU" sz="1600" dirty="0"/>
          </a:p>
          <a:p>
            <a:pPr marL="0" indent="0" algn="just"/>
            <a:endParaRPr lang="ru-RU" sz="1600" dirty="0"/>
          </a:p>
          <a:p>
            <a:pPr marL="0" indent="0" algn="just"/>
            <a:endParaRPr lang="ru-RU" sz="1600" dirty="0"/>
          </a:p>
          <a:p>
            <a:pPr marL="0" indent="0" algn="just"/>
            <a:endParaRPr lang="ru-RU" sz="1600" dirty="0"/>
          </a:p>
          <a:p>
            <a:pPr marL="0" indent="0" algn="just"/>
            <a:endParaRPr lang="ru-RU" sz="1600" dirty="0"/>
          </a:p>
          <a:p>
            <a:pPr marL="0" indent="0"/>
            <a:endParaRPr lang="ru-RU" sz="1600" b="1" dirty="0">
              <a:solidFill>
                <a:schemeClr val="dk1"/>
              </a:solidFill>
            </a:endParaRPr>
          </a:p>
          <a:p>
            <a:pPr marL="0" indent="0"/>
            <a:endParaRPr lang="ru-RU" sz="1600" dirty="0">
              <a:solidFill>
                <a:schemeClr val="dk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2386"/>
            <a:ext cx="3222676" cy="2148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729653"/>
            <a:ext cx="3222676" cy="2146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45"/>
          <p:cNvSpPr txBox="1">
            <a:spLocks/>
          </p:cNvSpPr>
          <p:nvPr/>
        </p:nvSpPr>
        <p:spPr>
          <a:xfrm>
            <a:off x="1397700" y="1347614"/>
            <a:ext cx="6348600" cy="2249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erriweather"/>
              <a:buNone/>
              <a:defRPr sz="9000" b="1" i="0" u="none" strike="noStrike" cap="none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erriweather"/>
              <a:buNone/>
              <a:defRPr sz="4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erriweather"/>
              <a:buNone/>
              <a:defRPr sz="4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erriweather"/>
              <a:buNone/>
              <a:defRPr sz="4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erriweather"/>
              <a:buNone/>
              <a:defRPr sz="4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erriweather"/>
              <a:buNone/>
              <a:defRPr sz="4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erriweather"/>
              <a:buNone/>
              <a:defRPr sz="4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erriweather"/>
              <a:buNone/>
              <a:defRPr sz="4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erriweather"/>
              <a:buNone/>
              <a:defRPr sz="4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Дякую за увагу!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6"/>
          <p:cNvSpPr txBox="1">
            <a:spLocks noGrp="1"/>
          </p:cNvSpPr>
          <p:nvPr>
            <p:ph type="body" idx="1"/>
          </p:nvPr>
        </p:nvSpPr>
        <p:spPr>
          <a:xfrm>
            <a:off x="720000" y="1635646"/>
            <a:ext cx="3996016" cy="31683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buNone/>
            </a:pPr>
            <a:r>
              <a:rPr lang="uk-UA" sz="1600" b="1" dirty="0" smtClean="0">
                <a:solidFill>
                  <a:schemeClr val="tx1"/>
                </a:solidFill>
              </a:rPr>
              <a:t>Актуальність проблеми</a:t>
            </a:r>
            <a:r>
              <a:rPr lang="uk-UA" sz="1600" dirty="0" smtClean="0">
                <a:solidFill>
                  <a:schemeClr val="tx1"/>
                </a:solidFill>
              </a:rPr>
              <a:t>. </a:t>
            </a:r>
            <a:r>
              <a:rPr lang="uk-UA" sz="1600" dirty="0" smtClean="0"/>
              <a:t>В тезах наведені результати дослідження стану і проблеми розвитку </a:t>
            </a:r>
            <a:r>
              <a:rPr lang="uk-UA" sz="1600" dirty="0" err="1" smtClean="0"/>
              <a:t>готельно</a:t>
            </a:r>
            <a:r>
              <a:rPr lang="uk-UA" sz="1600" dirty="0" smtClean="0"/>
              <a:t>-ресторанного бізнесу України в сучасних політичних, соціально-економічних та воєнних умовах. </a:t>
            </a:r>
          </a:p>
          <a:p>
            <a:pPr marL="0" lvl="0" indent="0" algn="just">
              <a:buNone/>
            </a:pPr>
            <a:endParaRPr lang="uk-UA" sz="1600" b="1" dirty="0" smtClean="0"/>
          </a:p>
          <a:p>
            <a:pPr marL="0" lvl="0" indent="0" algn="just">
              <a:buNone/>
            </a:pPr>
            <a:r>
              <a:rPr lang="uk-UA" sz="1600" b="1" dirty="0" smtClean="0">
                <a:solidFill>
                  <a:schemeClr val="tx1"/>
                </a:solidFill>
              </a:rPr>
              <a:t>Наукова новизна роботи</a:t>
            </a:r>
            <a:r>
              <a:rPr lang="uk-UA" sz="1600" dirty="0" smtClean="0"/>
              <a:t> - вивчення проблеми розвитку </a:t>
            </a:r>
            <a:r>
              <a:rPr lang="uk-UA" sz="1600" dirty="0" err="1" smtClean="0"/>
              <a:t>готельно</a:t>
            </a:r>
            <a:r>
              <a:rPr lang="uk-UA" sz="1600" dirty="0" smtClean="0"/>
              <a:t>-ресторанного бізнесу в Україні та її регіонах в кризових умовах. </a:t>
            </a:r>
          </a:p>
          <a:p>
            <a:pPr marL="0" lvl="0" indent="0" algn="just">
              <a:buNone/>
            </a:pPr>
            <a:endParaRPr lang="ru-RU" sz="1600" b="1" dirty="0"/>
          </a:p>
          <a:p>
            <a:pPr marL="0" lvl="0" indent="0">
              <a:buNone/>
            </a:pPr>
            <a:endParaRPr lang="uk-UA" sz="1600" b="1" dirty="0">
              <a:solidFill>
                <a:schemeClr val="dk1"/>
              </a:solidFill>
            </a:endParaRPr>
          </a:p>
          <a:p>
            <a:pPr marL="0" lvl="0" indent="0">
              <a:buNone/>
            </a:pP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5" name="Google Shape;682;p54"/>
          <p:cNvSpPr txBox="1">
            <a:spLocks noGrp="1"/>
          </p:cNvSpPr>
          <p:nvPr>
            <p:ph type="title"/>
          </p:nvPr>
        </p:nvSpPr>
        <p:spPr>
          <a:xfrm>
            <a:off x="720000" y="483518"/>
            <a:ext cx="7704000" cy="8640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Проблеми розвитку готельно-ресторанного бізнесу в кризових умовах</a:t>
            </a:r>
            <a:endParaRPr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89090"/>
            <a:ext cx="3292241" cy="2194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6"/>
          <p:cNvSpPr txBox="1">
            <a:spLocks noGrp="1"/>
          </p:cNvSpPr>
          <p:nvPr>
            <p:ph type="body" idx="1"/>
          </p:nvPr>
        </p:nvSpPr>
        <p:spPr>
          <a:xfrm>
            <a:off x="720000" y="2067694"/>
            <a:ext cx="3996016" cy="27363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buNone/>
            </a:pPr>
            <a:r>
              <a:rPr lang="uk-UA" sz="1600" b="1" dirty="0" smtClean="0">
                <a:solidFill>
                  <a:schemeClr val="tx1"/>
                </a:solidFill>
              </a:rPr>
              <a:t>Мета роботи</a:t>
            </a:r>
            <a:r>
              <a:rPr lang="uk-UA" sz="1600" b="1" dirty="0" smtClean="0"/>
              <a:t> </a:t>
            </a:r>
            <a:r>
              <a:rPr lang="uk-UA" sz="1600" dirty="0" smtClean="0"/>
              <a:t>полягає, по-перше, у визначенні основних чинників впливу на ефективність функціонування готелів і ресторанів, по-друге, формулюванні на цій базі практичних рекомендацій, спрямованих на динамічний розвиток галузі</a:t>
            </a:r>
            <a:r>
              <a:rPr lang="uk-UA" sz="1600" b="1" dirty="0" smtClean="0"/>
              <a:t>. </a:t>
            </a:r>
          </a:p>
          <a:p>
            <a:pPr marL="0" lvl="0" indent="0" algn="just">
              <a:buNone/>
            </a:pPr>
            <a:endParaRPr lang="ru-RU" sz="1600" b="1" dirty="0"/>
          </a:p>
          <a:p>
            <a:pPr marL="0" lvl="0" indent="0">
              <a:buNone/>
            </a:pPr>
            <a:endParaRPr lang="uk-UA" sz="1600" b="1" dirty="0">
              <a:solidFill>
                <a:schemeClr val="dk1"/>
              </a:solidFill>
            </a:endParaRPr>
          </a:p>
          <a:p>
            <a:pPr marL="0" lvl="0" indent="0">
              <a:buNone/>
            </a:pP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5" name="Google Shape;682;p54"/>
          <p:cNvSpPr txBox="1">
            <a:spLocks noGrp="1"/>
          </p:cNvSpPr>
          <p:nvPr>
            <p:ph type="title"/>
          </p:nvPr>
        </p:nvSpPr>
        <p:spPr>
          <a:xfrm>
            <a:off x="720000" y="483518"/>
            <a:ext cx="7704000" cy="8640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Проблеми розвитку готельно-ресторанного бізнесу в кризових умовах</a:t>
            </a:r>
            <a:endParaRPr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22117"/>
            <a:ext cx="326436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39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6"/>
          <p:cNvSpPr txBox="1">
            <a:spLocks noGrp="1"/>
          </p:cNvSpPr>
          <p:nvPr>
            <p:ph type="body" idx="1"/>
          </p:nvPr>
        </p:nvSpPr>
        <p:spPr>
          <a:xfrm>
            <a:off x="720000" y="1779662"/>
            <a:ext cx="7704000" cy="30243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buNone/>
            </a:pPr>
            <a:r>
              <a:rPr lang="uk-UA" sz="1600" b="1" dirty="0" smtClean="0">
                <a:solidFill>
                  <a:schemeClr val="tx1"/>
                </a:solidFill>
              </a:rPr>
              <a:t>Методи дослідження</a:t>
            </a:r>
            <a:r>
              <a:rPr lang="uk-UA" sz="1600" dirty="0" smtClean="0">
                <a:solidFill>
                  <a:schemeClr val="tx1"/>
                </a:solidFill>
              </a:rPr>
              <a:t>. </a:t>
            </a:r>
            <a:r>
              <a:rPr lang="uk-UA" sz="1600" dirty="0" smtClean="0"/>
              <a:t>Дослідження проводилося шляхом опрацювання законодавства України, наукових публікацій з питань діяльності готелів і ресторанів, даних державної статистики, експертних оцінок керівників підприємств індустрії гостинності</a:t>
            </a:r>
            <a:r>
              <a:rPr lang="uk-UA" sz="1600" b="1" dirty="0" smtClean="0"/>
              <a:t>.</a:t>
            </a:r>
          </a:p>
          <a:p>
            <a:pPr marL="0" indent="0" algn="just">
              <a:buNone/>
            </a:pPr>
            <a:endParaRPr lang="uk-UA" sz="1600" b="1" dirty="0" smtClean="0"/>
          </a:p>
          <a:p>
            <a:pPr marL="0" indent="0" algn="just">
              <a:buNone/>
            </a:pPr>
            <a:r>
              <a:rPr lang="uk-UA" sz="1600" b="1" dirty="0" smtClean="0">
                <a:solidFill>
                  <a:schemeClr val="tx1"/>
                </a:solidFill>
              </a:rPr>
              <a:t>Результати досліджень.</a:t>
            </a:r>
            <a:r>
              <a:rPr lang="uk-UA" sz="1600" dirty="0" smtClean="0"/>
              <a:t> В результаті дослідження розкрито сутність та механізм впливу різноманітних чинників на розвиток вітчизняного </a:t>
            </a:r>
            <a:r>
              <a:rPr lang="uk-UA" sz="1600" dirty="0" err="1" smtClean="0"/>
              <a:t>готельно</a:t>
            </a:r>
            <a:r>
              <a:rPr lang="uk-UA" sz="1600" dirty="0" smtClean="0"/>
              <a:t>-ресторанного бізнесу. Дослідження показало, що значне скорочення платоспроможного попиту на послуги готелів і ресторанів в нинішніх кризових умовах, військова агресія Росії проти України є головною проблемою для розвитку галузі гостинності. </a:t>
            </a:r>
          </a:p>
          <a:p>
            <a:pPr marL="0" lvl="0" indent="0">
              <a:buNone/>
            </a:pPr>
            <a:endParaRPr lang="uk-UA" sz="1600" b="1" dirty="0">
              <a:solidFill>
                <a:schemeClr val="dk1"/>
              </a:solidFill>
            </a:endParaRPr>
          </a:p>
          <a:p>
            <a:pPr marL="0" lvl="0" indent="0">
              <a:buNone/>
            </a:pP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5" name="Google Shape;682;p54"/>
          <p:cNvSpPr txBox="1">
            <a:spLocks noGrp="1"/>
          </p:cNvSpPr>
          <p:nvPr>
            <p:ph type="title"/>
          </p:nvPr>
        </p:nvSpPr>
        <p:spPr>
          <a:xfrm>
            <a:off x="720000" y="483518"/>
            <a:ext cx="7704000" cy="8640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Проблеми розвитку готельно-ресторанного бізнесу в кризових умовах</a:t>
            </a:r>
            <a:endParaRPr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2693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47"/>
          <p:cNvPicPr preferRelativeResize="0"/>
          <p:nvPr/>
        </p:nvPicPr>
        <p:blipFill rotWithShape="1">
          <a:blip r:embed="rId3">
            <a:alphaModFix amt="19000"/>
          </a:blip>
          <a:srcRect l="23822" r="28542"/>
          <a:stretch/>
        </p:blipFill>
        <p:spPr>
          <a:xfrm>
            <a:off x="6845875" y="1015600"/>
            <a:ext cx="723994" cy="851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47"/>
          <p:cNvPicPr preferRelativeResize="0"/>
          <p:nvPr/>
        </p:nvPicPr>
        <p:blipFill rotWithShape="1">
          <a:blip r:embed="rId3">
            <a:alphaModFix amt="19000"/>
          </a:blip>
          <a:srcRect l="23822" r="28542"/>
          <a:stretch/>
        </p:blipFill>
        <p:spPr>
          <a:xfrm>
            <a:off x="4210025" y="1015600"/>
            <a:ext cx="723994" cy="851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47"/>
          <p:cNvPicPr preferRelativeResize="0"/>
          <p:nvPr/>
        </p:nvPicPr>
        <p:blipFill rotWithShape="1">
          <a:blip r:embed="rId3">
            <a:alphaModFix amt="19000"/>
          </a:blip>
          <a:srcRect l="23822" r="28542"/>
          <a:stretch/>
        </p:blipFill>
        <p:spPr>
          <a:xfrm>
            <a:off x="1477325" y="1015600"/>
            <a:ext cx="723994" cy="851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47"/>
          <p:cNvPicPr preferRelativeResize="0"/>
          <p:nvPr/>
        </p:nvPicPr>
        <p:blipFill rotWithShape="1">
          <a:blip r:embed="rId4">
            <a:alphaModFix/>
          </a:blip>
          <a:srcRect l="33553" r="32232" b="48995"/>
          <a:stretch/>
        </p:blipFill>
        <p:spPr>
          <a:xfrm>
            <a:off x="8690986" y="954223"/>
            <a:ext cx="1113600" cy="929798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529;p46"/>
          <p:cNvSpPr txBox="1">
            <a:spLocks/>
          </p:cNvSpPr>
          <p:nvPr/>
        </p:nvSpPr>
        <p:spPr>
          <a:xfrm>
            <a:off x="720000" y="1347614"/>
            <a:ext cx="7668424" cy="144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500" b="0" i="0" u="none" strike="noStrike" cap="none">
                <a:solidFill>
                  <a:srgbClr val="63555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just"/>
            <a:r>
              <a:rPr lang="uk-UA" sz="1600" dirty="0" smtClean="0"/>
              <a:t>В сучасному світі </a:t>
            </a:r>
            <a:r>
              <a:rPr lang="uk-UA" sz="1600" dirty="0" err="1" smtClean="0"/>
              <a:t>готельно</a:t>
            </a:r>
            <a:r>
              <a:rPr lang="uk-UA" sz="1600" dirty="0" smtClean="0"/>
              <a:t>-ресторанний бізнес приносить і підприємцям, і державам великі прибутки. </a:t>
            </a:r>
            <a:r>
              <a:rPr lang="uk-UA" sz="1600" dirty="0" err="1" smtClean="0"/>
              <a:t>Готельно</a:t>
            </a:r>
            <a:r>
              <a:rPr lang="uk-UA" sz="1600" dirty="0" smtClean="0"/>
              <a:t>-ресторанна сфера є однією з високорентабельних галузей світової економіки. У ХХІ ст. вона стає важливим напрямом економічного і соціального розвитку України. </a:t>
            </a:r>
          </a:p>
          <a:p>
            <a:pPr marL="0" indent="0"/>
            <a:endParaRPr lang="ru-RU" sz="1600" b="1" dirty="0">
              <a:solidFill>
                <a:schemeClr val="dk1"/>
              </a:solidFill>
            </a:endParaRPr>
          </a:p>
          <a:p>
            <a:pPr marL="0" indent="0"/>
            <a:endParaRPr lang="ru-RU" sz="1600" dirty="0">
              <a:solidFill>
                <a:schemeClr val="dk1"/>
              </a:solidFill>
            </a:endParaRPr>
          </a:p>
        </p:txBody>
      </p:sp>
      <p:sp>
        <p:nvSpPr>
          <p:cNvPr id="47" name="Google Shape;682;p54"/>
          <p:cNvSpPr txBox="1">
            <a:spLocks noGrp="1"/>
          </p:cNvSpPr>
          <p:nvPr>
            <p:ph type="title"/>
          </p:nvPr>
        </p:nvSpPr>
        <p:spPr>
          <a:xfrm>
            <a:off x="720000" y="339502"/>
            <a:ext cx="7704000" cy="7920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Готельно-ресторанний бізнес в сучасному світі</a:t>
            </a:r>
            <a:endParaRPr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737" y="3003798"/>
            <a:ext cx="2592287" cy="1730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581" y="3003798"/>
            <a:ext cx="2592288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47"/>
          <p:cNvPicPr preferRelativeResize="0"/>
          <p:nvPr/>
        </p:nvPicPr>
        <p:blipFill rotWithShape="1">
          <a:blip r:embed="rId3">
            <a:alphaModFix amt="19000"/>
          </a:blip>
          <a:srcRect l="23822" r="28542"/>
          <a:stretch/>
        </p:blipFill>
        <p:spPr>
          <a:xfrm>
            <a:off x="6845875" y="1015600"/>
            <a:ext cx="723994" cy="851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47"/>
          <p:cNvPicPr preferRelativeResize="0"/>
          <p:nvPr/>
        </p:nvPicPr>
        <p:blipFill rotWithShape="1">
          <a:blip r:embed="rId3">
            <a:alphaModFix amt="19000"/>
          </a:blip>
          <a:srcRect l="23822" r="28542"/>
          <a:stretch/>
        </p:blipFill>
        <p:spPr>
          <a:xfrm>
            <a:off x="4210025" y="1015600"/>
            <a:ext cx="723994" cy="851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47"/>
          <p:cNvPicPr preferRelativeResize="0"/>
          <p:nvPr/>
        </p:nvPicPr>
        <p:blipFill rotWithShape="1">
          <a:blip r:embed="rId3">
            <a:alphaModFix amt="19000"/>
          </a:blip>
          <a:srcRect l="23822" r="28542"/>
          <a:stretch/>
        </p:blipFill>
        <p:spPr>
          <a:xfrm>
            <a:off x="1477325" y="1015600"/>
            <a:ext cx="723994" cy="851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47"/>
          <p:cNvPicPr preferRelativeResize="0"/>
          <p:nvPr/>
        </p:nvPicPr>
        <p:blipFill rotWithShape="1">
          <a:blip r:embed="rId4">
            <a:alphaModFix/>
          </a:blip>
          <a:srcRect l="33553" r="32232" b="48995"/>
          <a:stretch/>
        </p:blipFill>
        <p:spPr>
          <a:xfrm>
            <a:off x="8690986" y="954223"/>
            <a:ext cx="1113600" cy="929798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529;p46"/>
          <p:cNvSpPr txBox="1">
            <a:spLocks/>
          </p:cNvSpPr>
          <p:nvPr/>
        </p:nvSpPr>
        <p:spPr>
          <a:xfrm>
            <a:off x="720000" y="1347614"/>
            <a:ext cx="7740432" cy="136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500" b="0" i="0" u="none" strike="noStrike" cap="none">
                <a:solidFill>
                  <a:srgbClr val="63555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just"/>
            <a:r>
              <a:rPr lang="uk-UA" sz="1600" dirty="0"/>
              <a:t>Але сьогоднішня ситуація докорінно відрізняється від тієї, яка була раніше. Вибагливість клієнтів щодо рівня сервісу, конкуренція між гравцями, несприятлива економічна ситуація, військова агресія Росії проти України змінили правила гри у готельно-ресторанному бізнесі на суворіші.</a:t>
            </a:r>
            <a:endParaRPr lang="ru-RU" sz="1600" dirty="0"/>
          </a:p>
          <a:p>
            <a:pPr marL="0" indent="0"/>
            <a:endParaRPr lang="ru-RU" sz="1600" b="1" dirty="0">
              <a:solidFill>
                <a:schemeClr val="dk1"/>
              </a:solidFill>
            </a:endParaRPr>
          </a:p>
          <a:p>
            <a:pPr marL="0" indent="0"/>
            <a:endParaRPr lang="ru-RU" sz="1600" dirty="0">
              <a:solidFill>
                <a:schemeClr val="dk1"/>
              </a:solidFill>
            </a:endParaRPr>
          </a:p>
        </p:txBody>
      </p:sp>
      <p:sp>
        <p:nvSpPr>
          <p:cNvPr id="47" name="Google Shape;682;p54"/>
          <p:cNvSpPr txBox="1">
            <a:spLocks noGrp="1"/>
          </p:cNvSpPr>
          <p:nvPr>
            <p:ph type="title"/>
          </p:nvPr>
        </p:nvSpPr>
        <p:spPr>
          <a:xfrm>
            <a:off x="720000" y="339502"/>
            <a:ext cx="7704000" cy="7920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Готельно-ресторанний бізнес в сучасному світі</a:t>
            </a:r>
            <a:endParaRPr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325" y="2947733"/>
            <a:ext cx="2531654" cy="1811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886" y="2947734"/>
            <a:ext cx="2725713" cy="1811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522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682;p54"/>
          <p:cNvSpPr txBox="1">
            <a:spLocks noGrp="1"/>
          </p:cNvSpPr>
          <p:nvPr>
            <p:ph type="title"/>
          </p:nvPr>
        </p:nvSpPr>
        <p:spPr>
          <a:xfrm>
            <a:off x="720000" y="267494"/>
            <a:ext cx="7704000" cy="7920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 і проблеми індустрії</a:t>
            </a:r>
            <a:endParaRPr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Google Shape;529;p46"/>
          <p:cNvSpPr txBox="1">
            <a:spLocks/>
          </p:cNvSpPr>
          <p:nvPr/>
        </p:nvSpPr>
        <p:spPr>
          <a:xfrm>
            <a:off x="720000" y="1275606"/>
            <a:ext cx="4644088" cy="3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500" b="0" i="0" u="none" strike="noStrike" cap="none">
                <a:solidFill>
                  <a:srgbClr val="63555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just"/>
            <a:r>
              <a:rPr lang="uk-UA" sz="1600" dirty="0"/>
              <a:t>Сучасний стан і проблеми розвитку готельно-ресторанної індустрії країни можна охарактеризувати наступними положеннями:</a:t>
            </a:r>
            <a:r>
              <a:rPr lang="ru-RU" sz="1600" dirty="0"/>
              <a:t> </a:t>
            </a:r>
          </a:p>
          <a:p>
            <a:pPr marL="0" indent="0" algn="just"/>
            <a:endParaRPr lang="ru-RU" sz="1600" dirty="0"/>
          </a:p>
          <a:p>
            <a:pPr marL="0" indent="0" algn="just"/>
            <a:r>
              <a:rPr lang="ru-RU" sz="1600" dirty="0"/>
              <a:t>1. </a:t>
            </a:r>
            <a:r>
              <a:rPr lang="uk-UA" sz="1600" dirty="0" smtClean="0"/>
              <a:t>Недосконалість законодавчої бази, яка регулює діяльність підприємств в сфері готельного та ресторанного бізнесу. </a:t>
            </a:r>
          </a:p>
          <a:p>
            <a:pPr marL="0" indent="0" algn="just"/>
            <a:endParaRPr lang="uk-UA" sz="1600" dirty="0" smtClean="0"/>
          </a:p>
          <a:p>
            <a:pPr marL="0" indent="0" algn="just"/>
            <a:r>
              <a:rPr lang="uk-UA" sz="1600" dirty="0" smtClean="0"/>
              <a:t>2. Невідповідність матеріально-технічної бази більшості готелів вимогам міжнародних стандартів та недосконалість складу номерного фонду.</a:t>
            </a:r>
          </a:p>
          <a:p>
            <a:pPr marL="0" indent="0" algn="just"/>
            <a:endParaRPr lang="ru-RU" sz="1600" dirty="0"/>
          </a:p>
          <a:p>
            <a:pPr marL="0" indent="0" algn="just"/>
            <a:endParaRPr lang="ru-RU" sz="1600" dirty="0"/>
          </a:p>
          <a:p>
            <a:pPr marL="0" indent="0" algn="just"/>
            <a:endParaRPr lang="ru-RU" sz="1600" dirty="0"/>
          </a:p>
          <a:p>
            <a:pPr marL="0" indent="0"/>
            <a:endParaRPr lang="ru-RU" sz="1600" b="1" dirty="0">
              <a:solidFill>
                <a:schemeClr val="dk1"/>
              </a:solidFill>
            </a:endParaRPr>
          </a:p>
          <a:p>
            <a:pPr marL="0" indent="0"/>
            <a:endParaRPr lang="ru-RU" sz="1600" dirty="0">
              <a:solidFill>
                <a:schemeClr val="dk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803" y="987574"/>
            <a:ext cx="2561468" cy="170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803" y="3166808"/>
            <a:ext cx="2561468" cy="1709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47"/>
          <p:cNvPicPr preferRelativeResize="0"/>
          <p:nvPr/>
        </p:nvPicPr>
        <p:blipFill rotWithShape="1">
          <a:blip r:embed="rId3">
            <a:alphaModFix amt="19000"/>
          </a:blip>
          <a:srcRect l="23822" r="28542"/>
          <a:stretch/>
        </p:blipFill>
        <p:spPr>
          <a:xfrm>
            <a:off x="6845875" y="1015600"/>
            <a:ext cx="723994" cy="851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47"/>
          <p:cNvPicPr preferRelativeResize="0"/>
          <p:nvPr/>
        </p:nvPicPr>
        <p:blipFill rotWithShape="1">
          <a:blip r:embed="rId3">
            <a:alphaModFix amt="19000"/>
          </a:blip>
          <a:srcRect l="23822" r="28542"/>
          <a:stretch/>
        </p:blipFill>
        <p:spPr>
          <a:xfrm>
            <a:off x="4210025" y="1015600"/>
            <a:ext cx="723994" cy="851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47"/>
          <p:cNvPicPr preferRelativeResize="0"/>
          <p:nvPr/>
        </p:nvPicPr>
        <p:blipFill rotWithShape="1">
          <a:blip r:embed="rId3">
            <a:alphaModFix amt="19000"/>
          </a:blip>
          <a:srcRect l="23822" r="28542"/>
          <a:stretch/>
        </p:blipFill>
        <p:spPr>
          <a:xfrm>
            <a:off x="1477325" y="1015600"/>
            <a:ext cx="723994" cy="851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47"/>
          <p:cNvPicPr preferRelativeResize="0"/>
          <p:nvPr/>
        </p:nvPicPr>
        <p:blipFill rotWithShape="1">
          <a:blip r:embed="rId4">
            <a:alphaModFix/>
          </a:blip>
          <a:srcRect l="33553" r="32232" b="48995"/>
          <a:stretch/>
        </p:blipFill>
        <p:spPr>
          <a:xfrm>
            <a:off x="8690986" y="954223"/>
            <a:ext cx="1113600" cy="9297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682;p54"/>
          <p:cNvSpPr txBox="1">
            <a:spLocks noGrp="1"/>
          </p:cNvSpPr>
          <p:nvPr>
            <p:ph type="title"/>
          </p:nvPr>
        </p:nvSpPr>
        <p:spPr>
          <a:xfrm>
            <a:off x="720000" y="267494"/>
            <a:ext cx="7704000" cy="7920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 і проблеми індустрії</a:t>
            </a:r>
            <a:endParaRPr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Google Shape;529;p46"/>
          <p:cNvSpPr txBox="1">
            <a:spLocks/>
          </p:cNvSpPr>
          <p:nvPr/>
        </p:nvSpPr>
        <p:spPr>
          <a:xfrm>
            <a:off x="720000" y="1059582"/>
            <a:ext cx="4644088" cy="381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500" b="0" i="0" u="none" strike="noStrike" cap="none">
                <a:solidFill>
                  <a:srgbClr val="63555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just"/>
            <a:r>
              <a:rPr lang="ru-RU" sz="1600" dirty="0"/>
              <a:t>3. </a:t>
            </a:r>
            <a:r>
              <a:rPr lang="uk-UA" sz="1600" dirty="0" smtClean="0"/>
              <a:t>Незбалансованість складу та структури наявних готелів за рівнем комфорту, зокрема: </a:t>
            </a:r>
          </a:p>
          <a:p>
            <a:pPr marL="0" indent="0" algn="just"/>
            <a:endParaRPr lang="uk-UA" sz="1600" dirty="0" smtClean="0"/>
          </a:p>
          <a:p>
            <a:pPr marL="0" indent="0" algn="just"/>
            <a:r>
              <a:rPr lang="uk-UA" sz="1600" dirty="0" smtClean="0"/>
              <a:t>а) Надмірно висока частка готелів без категорії; б) Висока частка 1-2-3 зіркового сегменту готелів з низьким рівнем рентабельності (3-15%)</a:t>
            </a:r>
          </a:p>
          <a:p>
            <a:pPr marL="0" indent="0" algn="just"/>
            <a:endParaRPr lang="ru-RU" sz="1600" dirty="0"/>
          </a:p>
          <a:p>
            <a:pPr marL="0" indent="0" algn="just"/>
            <a:r>
              <a:rPr lang="ru-RU" sz="1600" dirty="0"/>
              <a:t>4. </a:t>
            </a:r>
            <a:r>
              <a:rPr lang="uk-UA" sz="1600" dirty="0"/>
              <a:t>Недосконалість функціональної структури підприємств готельного господарства, яка полягає в тому, що занадто високою є частка саме підприємств готельного типу і мізерна частка (лише 2,2%) мотелів, кемпінгів, молодіжних баз, які надзвичайно поширені в інших країнах.</a:t>
            </a:r>
            <a:endParaRPr lang="ru-RU" sz="1600" dirty="0"/>
          </a:p>
          <a:p>
            <a:pPr marL="0" indent="0" algn="just"/>
            <a:endParaRPr lang="ru-RU" sz="1600" dirty="0"/>
          </a:p>
          <a:p>
            <a:pPr marL="0" indent="0" algn="just"/>
            <a:endParaRPr lang="ru-RU" sz="1600" dirty="0"/>
          </a:p>
          <a:p>
            <a:pPr marL="0" indent="0" algn="just"/>
            <a:endParaRPr lang="ru-RU" sz="1600" dirty="0"/>
          </a:p>
          <a:p>
            <a:pPr marL="0" indent="0"/>
            <a:endParaRPr lang="ru-RU" sz="1600" b="1" dirty="0">
              <a:solidFill>
                <a:schemeClr val="dk1"/>
              </a:solidFill>
            </a:endParaRPr>
          </a:p>
          <a:p>
            <a:pPr marL="0" indent="0"/>
            <a:endParaRPr lang="ru-RU" sz="1600" dirty="0">
              <a:solidFill>
                <a:schemeClr val="dk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940" y="954223"/>
            <a:ext cx="2585864" cy="1722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940" y="3003102"/>
            <a:ext cx="2585864" cy="1872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765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529;p46"/>
          <p:cNvSpPr txBox="1">
            <a:spLocks/>
          </p:cNvSpPr>
          <p:nvPr/>
        </p:nvSpPr>
        <p:spPr>
          <a:xfrm>
            <a:off x="720000" y="1347614"/>
            <a:ext cx="4644088" cy="352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500" b="0" i="0" u="none" strike="noStrike" cap="none">
                <a:solidFill>
                  <a:srgbClr val="63555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just"/>
            <a:r>
              <a:rPr lang="ru-RU" sz="1600" dirty="0"/>
              <a:t>5. </a:t>
            </a:r>
            <a:r>
              <a:rPr lang="uk-UA" sz="1600" dirty="0" smtClean="0"/>
              <a:t>Відсутність продуманої цінової політики на деяких готельних і ресторанних підприємствах, така ситуація сприяє втраті потенційного завантаження та доходів. </a:t>
            </a:r>
          </a:p>
          <a:p>
            <a:pPr marL="0" indent="0" algn="just"/>
            <a:endParaRPr lang="uk-UA" sz="1600" dirty="0" smtClean="0"/>
          </a:p>
          <a:p>
            <a:pPr marL="0" indent="0" algn="just"/>
            <a:r>
              <a:rPr lang="uk-UA" sz="1600" dirty="0" smtClean="0"/>
              <a:t>6. Низький рівень рентабельності діяльності підприємств </a:t>
            </a:r>
            <a:r>
              <a:rPr lang="uk-UA" sz="1600" dirty="0" err="1" smtClean="0"/>
              <a:t>готельно</a:t>
            </a:r>
            <a:r>
              <a:rPr lang="uk-UA" sz="1600" dirty="0" smtClean="0"/>
              <a:t>-ресторанного бізнесу. </a:t>
            </a:r>
          </a:p>
          <a:p>
            <a:pPr marL="0" indent="0" algn="just"/>
            <a:endParaRPr lang="uk-UA" sz="1600" dirty="0" smtClean="0"/>
          </a:p>
          <a:p>
            <a:pPr marL="0" indent="0" algn="just"/>
            <a:r>
              <a:rPr lang="uk-UA" sz="1600" dirty="0" smtClean="0"/>
              <a:t>7. Невисокий рівень якості послуг, який в значній мірі обумовлюється проблемами підготовки висококваліфікованого персоналу для готелів та ресторанів. </a:t>
            </a:r>
          </a:p>
          <a:p>
            <a:pPr marL="0" indent="0" algn="just"/>
            <a:endParaRPr lang="ru-RU" sz="1600" dirty="0"/>
          </a:p>
          <a:p>
            <a:pPr marL="0" indent="0" algn="just"/>
            <a:endParaRPr lang="ru-RU" sz="1600" dirty="0"/>
          </a:p>
          <a:p>
            <a:pPr marL="0" indent="0" algn="just"/>
            <a:endParaRPr lang="ru-RU" sz="1600" dirty="0"/>
          </a:p>
          <a:p>
            <a:pPr marL="0" indent="0" algn="just"/>
            <a:endParaRPr lang="ru-RU" sz="1600" dirty="0"/>
          </a:p>
          <a:p>
            <a:pPr marL="0" indent="0"/>
            <a:endParaRPr lang="ru-RU" sz="1600" b="1" dirty="0">
              <a:solidFill>
                <a:schemeClr val="dk1"/>
              </a:solidFill>
            </a:endParaRPr>
          </a:p>
          <a:p>
            <a:pPr marL="0" indent="0"/>
            <a:endParaRPr lang="ru-RU" sz="1600" dirty="0">
              <a:solidFill>
                <a:schemeClr val="dk1"/>
              </a:solidFill>
            </a:endParaRPr>
          </a:p>
        </p:txBody>
      </p:sp>
      <p:sp>
        <p:nvSpPr>
          <p:cNvPr id="68" name="Google Shape;682;p54"/>
          <p:cNvSpPr txBox="1">
            <a:spLocks noGrp="1"/>
          </p:cNvSpPr>
          <p:nvPr>
            <p:ph type="title"/>
          </p:nvPr>
        </p:nvSpPr>
        <p:spPr>
          <a:xfrm>
            <a:off x="720000" y="267494"/>
            <a:ext cx="7704000" cy="7920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 і проблеми індустрії</a:t>
            </a:r>
            <a:endParaRPr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199" y="1203598"/>
            <a:ext cx="2603203" cy="1732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198" y="3249004"/>
            <a:ext cx="2603203" cy="1627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lastic Arts Watercolor Theme for Marketing by Slidesgo">
  <a:themeElements>
    <a:clrScheme name="Simple Light">
      <a:dk1>
        <a:srgbClr val="635550"/>
      </a:dk1>
      <a:lt1>
        <a:srgbClr val="FFFCFB"/>
      </a:lt1>
      <a:dk2>
        <a:srgbClr val="8B6F65"/>
      </a:dk2>
      <a:lt2>
        <a:srgbClr val="A57A6A"/>
      </a:lt2>
      <a:accent1>
        <a:srgbClr val="F6F1EF"/>
      </a:accent1>
      <a:accent2>
        <a:srgbClr val="EAE2D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C1C1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692</Words>
  <Application>Microsoft Office PowerPoint</Application>
  <PresentationFormat>Экран (16:9)</PresentationFormat>
  <Paragraphs>104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Open Sans</vt:lpstr>
      <vt:lpstr>Merriweather</vt:lpstr>
      <vt:lpstr>Didact Gothic</vt:lpstr>
      <vt:lpstr>Roboto Condensed Light</vt:lpstr>
      <vt:lpstr>Plastic Arts Watercolor Theme for Marketing by Slidesgo</vt:lpstr>
      <vt:lpstr>Проблеми розвитку готельно-ресторанного бізнесу в кризових умовах</vt:lpstr>
      <vt:lpstr>Проблеми розвитку готельно-ресторанного бізнесу в кризових умовах</vt:lpstr>
      <vt:lpstr>Проблеми розвитку готельно-ресторанного бізнесу в кризових умовах</vt:lpstr>
      <vt:lpstr>Проблеми розвитку готельно-ресторанного бізнесу в кризових умовах</vt:lpstr>
      <vt:lpstr>Готельно-ресторанний бізнес в сучасному світі</vt:lpstr>
      <vt:lpstr>Готельно-ресторанний бізнес в сучасному світі</vt:lpstr>
      <vt:lpstr>Стан і проблеми індустрії</vt:lpstr>
      <vt:lpstr>Стан і проблеми індустрії</vt:lpstr>
      <vt:lpstr>Стан і проблеми індустрії</vt:lpstr>
      <vt:lpstr>Стан і проблеми індустрії</vt:lpstr>
      <vt:lpstr>Зовнішнє середовище</vt:lpstr>
      <vt:lpstr>Внутрішнє середовище</vt:lpstr>
      <vt:lpstr>Внутрішнє середовище</vt:lpstr>
      <vt:lpstr>Висновок: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Проблеми розвитку готельно-ресторанного бізнесу в кризових умовах</dc:title>
  <dc:creator>hhp</dc:creator>
  <cp:lastModifiedBy>hhp</cp:lastModifiedBy>
  <cp:revision>26</cp:revision>
  <dcterms:modified xsi:type="dcterms:W3CDTF">2023-01-16T20:40:43Z</dcterms:modified>
</cp:coreProperties>
</file>