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17.xml" ContentType="application/vnd.openxmlformats-officedocument.drawingml.diagramLayou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colors12.xml" ContentType="application/vnd.openxmlformats-officedocument.drawingml.diagramColors+xml"/>
  <Override PartName="/ppt/notesSlides/notesSlide3.xml" ContentType="application/vnd.openxmlformats-officedocument.presentationml.notesSlide+xml"/>
  <Override PartName="/ppt/diagrams/layout20.xml" ContentType="application/vnd.openxmlformats-officedocument.drawingml.diagram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drawing19.xml" ContentType="application/vnd.ms-office.drawingml.diagramDrawing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diagrams/quickStyle18.xml" ContentType="application/vnd.openxmlformats-officedocument.drawingml.diagramStyl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layout18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notesSlides/notesSlide4.xml" ContentType="application/vnd.openxmlformats-officedocument.presentationml.notesSlide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diagrams/data15.xml" ContentType="application/vnd.openxmlformats-officedocument.drawingml.diagramData+xml"/>
  <Override PartName="/ppt/diagrams/colors20.xml" ContentType="application/vnd.openxmlformats-officedocument.drawingml.diagramColor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diagrams/data11.xml" ContentType="application/vnd.openxmlformats-officedocument.drawingml.diagramData+xml"/>
  <Override PartName="/ppt/diagrams/quickStyle19.xml" ContentType="application/vnd.openxmlformats-officedocument.drawingml.diagramStyl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notesSlides/notesSlide1.xml" ContentType="application/vnd.openxmlformats-officedocument.presentationml.notesSlid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drawing6.xml" ContentType="application/vnd.ms-office.drawingml.diagramDrawing+xml"/>
  <Override PartName="/ppt/diagrams/drawing20.xml" ContentType="application/vnd.ms-office.drawingml.diagramDrawing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diagrams/data20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8"/>
  </p:notesMasterIdLst>
  <p:handoutMasterIdLst>
    <p:handoutMasterId r:id="rId79"/>
  </p:handoutMasterIdLst>
  <p:sldIdLst>
    <p:sldId id="256" r:id="rId2"/>
    <p:sldId id="347" r:id="rId3"/>
    <p:sldId id="307" r:id="rId4"/>
    <p:sldId id="263" r:id="rId5"/>
    <p:sldId id="278" r:id="rId6"/>
    <p:sldId id="348" r:id="rId7"/>
    <p:sldId id="352" r:id="rId8"/>
    <p:sldId id="334" r:id="rId9"/>
    <p:sldId id="335" r:id="rId10"/>
    <p:sldId id="316" r:id="rId11"/>
    <p:sldId id="350" r:id="rId12"/>
    <p:sldId id="341" r:id="rId13"/>
    <p:sldId id="344" r:id="rId14"/>
    <p:sldId id="345" r:id="rId15"/>
    <p:sldId id="342" r:id="rId16"/>
    <p:sldId id="343" r:id="rId17"/>
    <p:sldId id="336" r:id="rId18"/>
    <p:sldId id="337" r:id="rId19"/>
    <p:sldId id="338" r:id="rId20"/>
    <p:sldId id="332" r:id="rId21"/>
    <p:sldId id="339" r:id="rId22"/>
    <p:sldId id="340" r:id="rId23"/>
    <p:sldId id="346" r:id="rId24"/>
    <p:sldId id="281" r:id="rId25"/>
    <p:sldId id="282" r:id="rId26"/>
    <p:sldId id="318" r:id="rId27"/>
    <p:sldId id="258" r:id="rId28"/>
    <p:sldId id="321" r:id="rId29"/>
    <p:sldId id="353" r:id="rId30"/>
    <p:sldId id="322" r:id="rId31"/>
    <p:sldId id="354" r:id="rId32"/>
    <p:sldId id="262" r:id="rId33"/>
    <p:sldId id="268" r:id="rId34"/>
    <p:sldId id="280" r:id="rId35"/>
    <p:sldId id="326" r:id="rId36"/>
    <p:sldId id="269" r:id="rId37"/>
    <p:sldId id="355" r:id="rId38"/>
    <p:sldId id="356" r:id="rId39"/>
    <p:sldId id="357" r:id="rId40"/>
    <p:sldId id="363" r:id="rId41"/>
    <p:sldId id="358" r:id="rId42"/>
    <p:sldId id="359" r:id="rId43"/>
    <p:sldId id="371" r:id="rId44"/>
    <p:sldId id="324" r:id="rId45"/>
    <p:sldId id="325" r:id="rId46"/>
    <p:sldId id="261" r:id="rId47"/>
    <p:sldId id="265" r:id="rId48"/>
    <p:sldId id="370" r:id="rId49"/>
    <p:sldId id="365" r:id="rId50"/>
    <p:sldId id="372" r:id="rId51"/>
    <p:sldId id="360" r:id="rId52"/>
    <p:sldId id="366" r:id="rId53"/>
    <p:sldId id="361" r:id="rId54"/>
    <p:sldId id="373" r:id="rId55"/>
    <p:sldId id="367" r:id="rId56"/>
    <p:sldId id="369" r:id="rId57"/>
    <p:sldId id="279" r:id="rId58"/>
    <p:sldId id="283" r:id="rId59"/>
    <p:sldId id="285" r:id="rId60"/>
    <p:sldId id="286" r:id="rId61"/>
    <p:sldId id="287" r:id="rId62"/>
    <p:sldId id="284" r:id="rId63"/>
    <p:sldId id="288" r:id="rId64"/>
    <p:sldId id="304" r:id="rId65"/>
    <p:sldId id="319" r:id="rId66"/>
    <p:sldId id="301" r:id="rId67"/>
    <p:sldId id="300" r:id="rId68"/>
    <p:sldId id="303" r:id="rId69"/>
    <p:sldId id="289" r:id="rId70"/>
    <p:sldId id="374" r:id="rId71"/>
    <p:sldId id="293" r:id="rId72"/>
    <p:sldId id="305" r:id="rId73"/>
    <p:sldId id="310" r:id="rId74"/>
    <p:sldId id="306" r:id="rId75"/>
    <p:sldId id="308" r:id="rId76"/>
    <p:sldId id="311" r:id="rId7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8000"/>
    <a:srgbClr val="28F4F4"/>
    <a:srgbClr val="89F02C"/>
    <a:srgbClr val="FF9933"/>
    <a:srgbClr val="00FF99"/>
    <a:srgbClr val="00CC00"/>
    <a:srgbClr val="33CC33"/>
    <a:srgbClr val="6C0000"/>
    <a:srgbClr val="009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1458" y="-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-2220" y="-11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807E8F-243B-4FA9-971E-20D7CC22C764}" type="doc">
      <dgm:prSet loTypeId="urn:microsoft.com/office/officeart/2005/8/layout/target3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DFCBC2BA-3275-4F5E-B588-7F688B94CECD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800" b="1" dirty="0" smtClean="0">
              <a:solidFill>
                <a:srgbClr val="CC0000"/>
              </a:solidFill>
            </a:rPr>
            <a:t>Білок 30% ( в 2 рази </a:t>
          </a:r>
        </a:p>
        <a:p>
          <a:r>
            <a:rPr lang="uk-UA" sz="2800" b="1" dirty="0" smtClean="0">
              <a:solidFill>
                <a:srgbClr val="CC0000"/>
              </a:solidFill>
            </a:rPr>
            <a:t>більше ніж в злаках) </a:t>
          </a:r>
          <a:endParaRPr lang="uk-UA" sz="2800" b="1" dirty="0">
            <a:solidFill>
              <a:srgbClr val="CC0000"/>
            </a:solidFill>
          </a:endParaRPr>
        </a:p>
      </dgm:t>
    </dgm:pt>
    <dgm:pt modelId="{6166B792-7DB5-4E5A-8532-9B8C5209F99D}" type="parTrans" cxnId="{0DA5EDA8-4A1D-4C60-96E3-D5CB0CD50C76}">
      <dgm:prSet/>
      <dgm:spPr/>
      <dgm:t>
        <a:bodyPr/>
        <a:lstStyle/>
        <a:p>
          <a:endParaRPr lang="uk-UA"/>
        </a:p>
      </dgm:t>
    </dgm:pt>
    <dgm:pt modelId="{8431D4DA-B7CB-4F6A-9661-DF977369A01B}" type="sibTrans" cxnId="{0DA5EDA8-4A1D-4C60-96E3-D5CB0CD50C76}">
      <dgm:prSet/>
      <dgm:spPr/>
      <dgm:t>
        <a:bodyPr/>
        <a:lstStyle/>
        <a:p>
          <a:endParaRPr lang="uk-UA"/>
        </a:p>
      </dgm:t>
    </dgm:pt>
    <dgm:pt modelId="{D155C986-52BC-4F88-BF2F-2B4EDD06B561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400" b="1" dirty="0" smtClean="0">
              <a:solidFill>
                <a:srgbClr val="C00000"/>
              </a:solidFill>
            </a:rPr>
            <a:t>Соя 42%</a:t>
          </a:r>
          <a:endParaRPr lang="uk-UA" sz="2400" b="1" dirty="0">
            <a:solidFill>
              <a:srgbClr val="C00000"/>
            </a:solidFill>
          </a:endParaRPr>
        </a:p>
      </dgm:t>
    </dgm:pt>
    <dgm:pt modelId="{7CAF36CA-CA15-4447-8464-9B73BB787684}" type="parTrans" cxnId="{72A99F9E-6D31-4AF8-98F1-0D3F5C095E55}">
      <dgm:prSet/>
      <dgm:spPr/>
      <dgm:t>
        <a:bodyPr/>
        <a:lstStyle/>
        <a:p>
          <a:endParaRPr lang="uk-UA"/>
        </a:p>
      </dgm:t>
    </dgm:pt>
    <dgm:pt modelId="{788B80B5-D990-4005-97D4-0941DFBA7BAA}" type="sibTrans" cxnId="{72A99F9E-6D31-4AF8-98F1-0D3F5C095E55}">
      <dgm:prSet/>
      <dgm:spPr/>
      <dgm:t>
        <a:bodyPr/>
        <a:lstStyle/>
        <a:p>
          <a:endParaRPr lang="uk-UA"/>
        </a:p>
      </dgm:t>
    </dgm:pt>
    <dgm:pt modelId="{8D80C047-F3B9-4993-813D-35F81F2BEEB6}">
      <dgm:prSet phldrT="[Текст]" custT="1"/>
      <dgm:spPr>
        <a:solidFill>
          <a:srgbClr val="FFAFAF"/>
        </a:solidFill>
      </dgm:spPr>
      <dgm:t>
        <a:bodyPr/>
        <a:lstStyle/>
        <a:p>
          <a:pPr algn="ctr"/>
          <a:r>
            <a:rPr lang="uk-UA" sz="2400" b="1" dirty="0" smtClean="0">
              <a:solidFill>
                <a:srgbClr val="CC0000"/>
              </a:solidFill>
            </a:rPr>
            <a:t>Жири – 3% ( соя – 17%) </a:t>
          </a:r>
          <a:endParaRPr lang="uk-UA" sz="2400" b="1" dirty="0">
            <a:solidFill>
              <a:srgbClr val="CC0000"/>
            </a:solidFill>
          </a:endParaRPr>
        </a:p>
      </dgm:t>
    </dgm:pt>
    <dgm:pt modelId="{A81229CF-E902-4EA5-B8A2-0B7A3454FCE5}" type="parTrans" cxnId="{A50FF742-47AA-44CA-8804-CAB671F0B862}">
      <dgm:prSet/>
      <dgm:spPr/>
      <dgm:t>
        <a:bodyPr/>
        <a:lstStyle/>
        <a:p>
          <a:endParaRPr lang="uk-UA"/>
        </a:p>
      </dgm:t>
    </dgm:pt>
    <dgm:pt modelId="{96FBF2A2-5CE4-4922-BC91-0139040E12A2}" type="sibTrans" cxnId="{A50FF742-47AA-44CA-8804-CAB671F0B862}">
      <dgm:prSet/>
      <dgm:spPr/>
      <dgm:t>
        <a:bodyPr/>
        <a:lstStyle/>
        <a:p>
          <a:endParaRPr lang="uk-UA"/>
        </a:p>
      </dgm:t>
    </dgm:pt>
    <dgm:pt modelId="{7E06B73F-F332-4061-ADA7-2B9E615C60C8}">
      <dgm:prSet phldrT="[Текст]" custT="1"/>
      <dgm:spPr>
        <a:solidFill>
          <a:srgbClr val="A3FBB4"/>
        </a:solidFill>
      </dgm:spPr>
      <dgm:t>
        <a:bodyPr/>
        <a:lstStyle/>
        <a:p>
          <a:r>
            <a:rPr lang="uk-UA" sz="2400" b="1" dirty="0" smtClean="0">
              <a:solidFill>
                <a:srgbClr val="002060"/>
              </a:solidFill>
            </a:rPr>
            <a:t>Вуглеводи 50-60%, </a:t>
          </a:r>
          <a:endParaRPr lang="uk-UA" sz="2400" b="1" dirty="0">
            <a:solidFill>
              <a:srgbClr val="002060"/>
            </a:solidFill>
          </a:endParaRPr>
        </a:p>
      </dgm:t>
    </dgm:pt>
    <dgm:pt modelId="{16B209D6-F972-4655-AA6F-5870FE67F1D8}" type="parTrans" cxnId="{C57BBFFD-C4E3-42B9-A4B3-E71775C1F9EA}">
      <dgm:prSet/>
      <dgm:spPr/>
      <dgm:t>
        <a:bodyPr/>
        <a:lstStyle/>
        <a:p>
          <a:endParaRPr lang="uk-UA"/>
        </a:p>
      </dgm:t>
    </dgm:pt>
    <dgm:pt modelId="{A62F3FD9-4BE2-436E-8B70-02A56DAB645C}" type="sibTrans" cxnId="{C57BBFFD-C4E3-42B9-A4B3-E71775C1F9EA}">
      <dgm:prSet/>
      <dgm:spPr/>
      <dgm:t>
        <a:bodyPr/>
        <a:lstStyle/>
        <a:p>
          <a:endParaRPr lang="uk-UA"/>
        </a:p>
      </dgm:t>
    </dgm:pt>
    <dgm:pt modelId="{DAC79E3B-4013-4774-9DD0-4F1843C233D1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b="1" dirty="0" smtClean="0">
              <a:solidFill>
                <a:srgbClr val="002060"/>
              </a:solidFill>
            </a:rPr>
            <a:t>в основному крохмаль</a:t>
          </a:r>
          <a:endParaRPr lang="uk-UA" b="1" dirty="0">
            <a:solidFill>
              <a:srgbClr val="002060"/>
            </a:solidFill>
          </a:endParaRPr>
        </a:p>
      </dgm:t>
    </dgm:pt>
    <dgm:pt modelId="{CB600DFD-A239-4653-A723-4E2464D334DE}" type="parTrans" cxnId="{FFD40532-F8E3-4344-9F08-D383F52BDEAF}">
      <dgm:prSet/>
      <dgm:spPr/>
      <dgm:t>
        <a:bodyPr/>
        <a:lstStyle/>
        <a:p>
          <a:endParaRPr lang="uk-UA"/>
        </a:p>
      </dgm:t>
    </dgm:pt>
    <dgm:pt modelId="{1687486A-EEA0-40F2-9039-906932699520}" type="sibTrans" cxnId="{FFD40532-F8E3-4344-9F08-D383F52BDEAF}">
      <dgm:prSet/>
      <dgm:spPr/>
      <dgm:t>
        <a:bodyPr/>
        <a:lstStyle/>
        <a:p>
          <a:endParaRPr lang="uk-UA"/>
        </a:p>
      </dgm:t>
    </dgm:pt>
    <dgm:pt modelId="{FB40B1CB-031D-47A8-8450-D39CA07F1A8E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400" b="1" dirty="0" smtClean="0">
              <a:solidFill>
                <a:srgbClr val="7030A0"/>
              </a:solidFill>
            </a:rPr>
            <a:t>Білки бобових цінні незамінними амінокислотами</a:t>
          </a:r>
          <a:endParaRPr lang="uk-UA" sz="2400" b="1" dirty="0">
            <a:solidFill>
              <a:srgbClr val="7030A0"/>
            </a:solidFill>
          </a:endParaRPr>
        </a:p>
      </dgm:t>
    </dgm:pt>
    <dgm:pt modelId="{93B38AC0-A1C8-4D77-B0E6-8CE2F8451B22}" type="parTrans" cxnId="{06F08C91-6AFF-4917-9783-0F509A0E86F7}">
      <dgm:prSet/>
      <dgm:spPr/>
      <dgm:t>
        <a:bodyPr/>
        <a:lstStyle/>
        <a:p>
          <a:endParaRPr lang="uk-UA"/>
        </a:p>
      </dgm:t>
    </dgm:pt>
    <dgm:pt modelId="{B36D5771-283C-4309-979D-167682B5657C}" type="sibTrans" cxnId="{06F08C91-6AFF-4917-9783-0F509A0E86F7}">
      <dgm:prSet/>
      <dgm:spPr/>
      <dgm:t>
        <a:bodyPr/>
        <a:lstStyle/>
        <a:p>
          <a:endParaRPr lang="uk-UA"/>
        </a:p>
      </dgm:t>
    </dgm:pt>
    <dgm:pt modelId="{A9364463-3706-4F57-908C-3278C74296C9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uk-UA" sz="2400" b="1" dirty="0">
            <a:solidFill>
              <a:srgbClr val="7030A0"/>
            </a:solidFill>
          </a:endParaRPr>
        </a:p>
      </dgm:t>
    </dgm:pt>
    <dgm:pt modelId="{E2947EB7-F53F-49C8-AC0B-F725D6279A32}" type="parTrans" cxnId="{E526F371-3CEA-484D-BA9D-F49A458626DB}">
      <dgm:prSet/>
      <dgm:spPr/>
      <dgm:t>
        <a:bodyPr/>
        <a:lstStyle/>
        <a:p>
          <a:endParaRPr lang="uk-UA"/>
        </a:p>
      </dgm:t>
    </dgm:pt>
    <dgm:pt modelId="{2CA1C89A-EBC5-41D5-8C72-290F07B213DA}" type="sibTrans" cxnId="{E526F371-3CEA-484D-BA9D-F49A458626DB}">
      <dgm:prSet/>
      <dgm:spPr/>
      <dgm:t>
        <a:bodyPr/>
        <a:lstStyle/>
        <a:p>
          <a:endParaRPr lang="uk-UA"/>
        </a:p>
      </dgm:t>
    </dgm:pt>
    <dgm:pt modelId="{7F0F539D-1197-4244-84CB-60E59B9E1821}">
      <dgm:prSet custT="1"/>
      <dgm:spPr>
        <a:solidFill>
          <a:srgbClr val="66FFFF"/>
        </a:solidFill>
        <a:ln>
          <a:solidFill>
            <a:schemeClr val="accent1"/>
          </a:solidFill>
        </a:ln>
      </dgm:spPr>
      <dgm:t>
        <a:bodyPr/>
        <a:lstStyle/>
        <a:p>
          <a:r>
            <a:rPr lang="uk-UA" sz="2400" b="1" dirty="0" smtClean="0">
              <a:solidFill>
                <a:srgbClr val="002060"/>
              </a:solidFill>
            </a:rPr>
            <a:t>Мінеральні речовини </a:t>
          </a:r>
        </a:p>
        <a:p>
          <a:r>
            <a:rPr lang="uk-UA" sz="2400" b="1" dirty="0" smtClean="0">
              <a:solidFill>
                <a:srgbClr val="002060"/>
              </a:solidFill>
            </a:rPr>
            <a:t>(Р, </a:t>
          </a:r>
          <a:r>
            <a:rPr lang="uk-UA" sz="2400" b="1" dirty="0" err="1" smtClean="0">
              <a:solidFill>
                <a:srgbClr val="002060"/>
              </a:solidFill>
            </a:rPr>
            <a:t>Са</a:t>
          </a:r>
          <a:r>
            <a:rPr lang="uk-UA" sz="2400" b="1" dirty="0" smtClean="0">
              <a:solidFill>
                <a:srgbClr val="002060"/>
              </a:solidFill>
            </a:rPr>
            <a:t>, </a:t>
          </a:r>
          <a:r>
            <a:rPr lang="en-US" sz="2400" b="1" dirty="0" smtClean="0">
              <a:solidFill>
                <a:srgbClr val="002060"/>
              </a:solidFill>
            </a:rPr>
            <a:t> Fe</a:t>
          </a:r>
          <a:r>
            <a:rPr lang="uk-UA" sz="2400" b="1" dirty="0" smtClean="0">
              <a:solidFill>
                <a:srgbClr val="002060"/>
              </a:solidFill>
            </a:rPr>
            <a:t>,  К, </a:t>
          </a:r>
          <a:r>
            <a:rPr lang="en-US" sz="2400" b="1" dirty="0" smtClean="0">
              <a:solidFill>
                <a:srgbClr val="002060"/>
              </a:solidFill>
            </a:rPr>
            <a:t>Mg, Zn )</a:t>
          </a:r>
          <a:r>
            <a:rPr lang="uk-UA" sz="2400" b="1" dirty="0" smtClean="0">
              <a:solidFill>
                <a:srgbClr val="002060"/>
              </a:solidFill>
            </a:rPr>
            <a:t>                              Вітаміни В</a:t>
          </a:r>
          <a:r>
            <a:rPr lang="uk-UA" sz="2400" b="1" baseline="-25000" dirty="0" smtClean="0">
              <a:solidFill>
                <a:srgbClr val="002060"/>
              </a:solidFill>
            </a:rPr>
            <a:t>1</a:t>
          </a:r>
          <a:r>
            <a:rPr lang="uk-UA" sz="2400" b="1" dirty="0" smtClean="0">
              <a:solidFill>
                <a:srgbClr val="002060"/>
              </a:solidFill>
            </a:rPr>
            <a:t>, В</a:t>
          </a:r>
          <a:r>
            <a:rPr lang="uk-UA" sz="2400" b="1" baseline="-25000" dirty="0" smtClean="0">
              <a:solidFill>
                <a:srgbClr val="002060"/>
              </a:solidFill>
            </a:rPr>
            <a:t>2</a:t>
          </a:r>
          <a:r>
            <a:rPr lang="uk-UA" sz="2400" b="1" dirty="0" smtClean="0">
              <a:solidFill>
                <a:srgbClr val="002060"/>
              </a:solidFill>
            </a:rPr>
            <a:t>, РР </a:t>
          </a:r>
          <a:endParaRPr lang="uk-UA" sz="2400" b="1" dirty="0">
            <a:solidFill>
              <a:srgbClr val="002060"/>
            </a:solidFill>
          </a:endParaRPr>
        </a:p>
      </dgm:t>
    </dgm:pt>
    <dgm:pt modelId="{1EC86D4D-A4A8-4E89-870B-516F32232D1D}" type="sibTrans" cxnId="{34025BC2-DA44-4DD5-9F3E-D153AFC56D1F}">
      <dgm:prSet/>
      <dgm:spPr/>
      <dgm:t>
        <a:bodyPr/>
        <a:lstStyle/>
        <a:p>
          <a:endParaRPr lang="uk-UA"/>
        </a:p>
      </dgm:t>
    </dgm:pt>
    <dgm:pt modelId="{B6788678-BC20-4C31-926B-3B799BBAE68D}" type="parTrans" cxnId="{34025BC2-DA44-4DD5-9F3E-D153AFC56D1F}">
      <dgm:prSet/>
      <dgm:spPr/>
      <dgm:t>
        <a:bodyPr/>
        <a:lstStyle/>
        <a:p>
          <a:endParaRPr lang="uk-UA"/>
        </a:p>
      </dgm:t>
    </dgm:pt>
    <dgm:pt modelId="{CB38AD8F-9C4E-4FEE-9685-CF8E1A33D8A8}" type="pres">
      <dgm:prSet presAssocID="{BC807E8F-243B-4FA9-971E-20D7CC22C76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B50BE2C4-2CB0-4847-AFD7-551C3178E03D}" type="pres">
      <dgm:prSet presAssocID="{DFCBC2BA-3275-4F5E-B588-7F688B94CECD}" presName="circle1" presStyleLbl="node1" presStyleIdx="0" presStyleCnt="4"/>
      <dgm:spPr>
        <a:gradFill rotWithShape="0">
          <a:gsLst>
            <a:gs pos="0">
              <a:srgbClr val="CC0000"/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</dgm:pt>
    <dgm:pt modelId="{3ACCD4F5-12D6-4405-9B94-96B50F63E3C9}" type="pres">
      <dgm:prSet presAssocID="{DFCBC2BA-3275-4F5E-B588-7F688B94CECD}" presName="space" presStyleCnt="0"/>
      <dgm:spPr/>
    </dgm:pt>
    <dgm:pt modelId="{6BC9124A-6364-4BF0-AD3C-10C9A84AF410}" type="pres">
      <dgm:prSet presAssocID="{DFCBC2BA-3275-4F5E-B588-7F688B94CECD}" presName="rect1" presStyleLbl="alignAcc1" presStyleIdx="0" presStyleCnt="4" custScaleX="109965" custLinFactNeighborX="-2491" custLinFactNeighborY="776"/>
      <dgm:spPr/>
      <dgm:t>
        <a:bodyPr/>
        <a:lstStyle/>
        <a:p>
          <a:endParaRPr lang="uk-UA"/>
        </a:p>
      </dgm:t>
    </dgm:pt>
    <dgm:pt modelId="{71C341D0-C706-468E-880A-A0186BDCD865}" type="pres">
      <dgm:prSet presAssocID="{8D80C047-F3B9-4993-813D-35F81F2BEEB6}" presName="vertSpace2" presStyleLbl="node1" presStyleIdx="0" presStyleCnt="4"/>
      <dgm:spPr/>
    </dgm:pt>
    <dgm:pt modelId="{A2B1E273-9E9B-4411-B7BA-B7C1EA088C01}" type="pres">
      <dgm:prSet presAssocID="{8D80C047-F3B9-4993-813D-35F81F2BEEB6}" presName="circle2" presStyleLbl="node1" presStyleIdx="1" presStyleCnt="4"/>
      <dgm:spPr>
        <a:gradFill rotWithShape="0">
          <a:gsLst>
            <a:gs pos="0">
              <a:srgbClr val="FF0000"/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</dgm:pt>
    <dgm:pt modelId="{6C46883C-0D34-4D13-927E-5C0355345FD9}" type="pres">
      <dgm:prSet presAssocID="{8D80C047-F3B9-4993-813D-35F81F2BEEB6}" presName="rect2" presStyleLbl="alignAcc1" presStyleIdx="1" presStyleCnt="4" custScaleY="75818"/>
      <dgm:spPr/>
      <dgm:t>
        <a:bodyPr/>
        <a:lstStyle/>
        <a:p>
          <a:endParaRPr lang="uk-UA"/>
        </a:p>
      </dgm:t>
    </dgm:pt>
    <dgm:pt modelId="{6A05BD2D-BD0B-4905-97C2-04F817AB9910}" type="pres">
      <dgm:prSet presAssocID="{7E06B73F-F332-4061-ADA7-2B9E615C60C8}" presName="vertSpace3" presStyleLbl="node1" presStyleIdx="1" presStyleCnt="4"/>
      <dgm:spPr/>
    </dgm:pt>
    <dgm:pt modelId="{08CD3638-F029-48F3-8DDC-4C3052C5D980}" type="pres">
      <dgm:prSet presAssocID="{7E06B73F-F332-4061-ADA7-2B9E615C60C8}" presName="circle3" presStyleLbl="node1" presStyleIdx="2" presStyleCnt="4"/>
      <dgm:spPr>
        <a:gradFill rotWithShape="0">
          <a:gsLst>
            <a:gs pos="0">
              <a:srgbClr val="C111B4"/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</dgm:pt>
    <dgm:pt modelId="{512CD8EB-806C-457A-9460-D0CCEA7E6D32}" type="pres">
      <dgm:prSet presAssocID="{7E06B73F-F332-4061-ADA7-2B9E615C60C8}" presName="rect3" presStyleLbl="alignAcc1" presStyleIdx="2" presStyleCnt="4" custScaleY="90334"/>
      <dgm:spPr/>
      <dgm:t>
        <a:bodyPr/>
        <a:lstStyle/>
        <a:p>
          <a:endParaRPr lang="uk-UA"/>
        </a:p>
      </dgm:t>
    </dgm:pt>
    <dgm:pt modelId="{45D51C92-F730-4935-93C4-0F46EBF9C9ED}" type="pres">
      <dgm:prSet presAssocID="{7F0F539D-1197-4244-84CB-60E59B9E1821}" presName="vertSpace4" presStyleLbl="node1" presStyleIdx="2" presStyleCnt="4"/>
      <dgm:spPr/>
    </dgm:pt>
    <dgm:pt modelId="{A389D883-3F98-40D1-BA6D-AB83F50264AE}" type="pres">
      <dgm:prSet presAssocID="{7F0F539D-1197-4244-84CB-60E59B9E1821}" presName="circle4" presStyleLbl="node1" presStyleIdx="3" presStyleCnt="4"/>
      <dgm:spPr/>
    </dgm:pt>
    <dgm:pt modelId="{8B680424-6B0F-4911-AA6E-F6973708CB91}" type="pres">
      <dgm:prSet presAssocID="{7F0F539D-1197-4244-84CB-60E59B9E1821}" presName="rect4" presStyleLbl="alignAcc1" presStyleIdx="3" presStyleCnt="4" custScaleX="101688" custScaleY="119907" custLinFactNeighborX="1456" custLinFactNeighborY="40998"/>
      <dgm:spPr/>
      <dgm:t>
        <a:bodyPr/>
        <a:lstStyle/>
        <a:p>
          <a:endParaRPr lang="uk-UA"/>
        </a:p>
      </dgm:t>
    </dgm:pt>
    <dgm:pt modelId="{629A3125-36FD-44DA-B2B5-67BFF31C65B2}" type="pres">
      <dgm:prSet presAssocID="{DFCBC2BA-3275-4F5E-B588-7F688B94CECD}" presName="rect1ParTx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A5C4F9F-3240-4483-BE91-7FFD240A3167}" type="pres">
      <dgm:prSet presAssocID="{DFCBC2BA-3275-4F5E-B588-7F688B94CECD}" presName="rect1ChTx" presStyleLbl="alignAcc1" presStyleIdx="3" presStyleCnt="4" custScaleX="111364" custScaleY="17854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CFF5530-E1A9-4E33-BF46-71F60E5F632E}" type="pres">
      <dgm:prSet presAssocID="{8D80C047-F3B9-4993-813D-35F81F2BEEB6}" presName="rect2ParTx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5ACF1F6-2ED3-45AF-98B1-0CD921137F0F}" type="pres">
      <dgm:prSet presAssocID="{8D80C047-F3B9-4993-813D-35F81F2BEEB6}" presName="rect2ChTx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D55E766-4F4F-44CD-9691-DFC11E3CEA8E}" type="pres">
      <dgm:prSet presAssocID="{7E06B73F-F332-4061-ADA7-2B9E615C60C8}" presName="rect3ParTx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36B50FA-3623-4F55-A2C0-8DBA9ACCC1E5}" type="pres">
      <dgm:prSet presAssocID="{7E06B73F-F332-4061-ADA7-2B9E615C60C8}" presName="rect3ChTx" presStyleLbl="alignAcc1" presStyleIdx="3" presStyleCnt="4" custScaleY="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7F07CAC-2AC1-425A-8988-03E5F0F47CB2}" type="pres">
      <dgm:prSet presAssocID="{7F0F539D-1197-4244-84CB-60E59B9E1821}" presName="rect4ParTx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6B579A7-78A5-4F5B-832B-33F4B7E56200}" type="pres">
      <dgm:prSet presAssocID="{7F0F539D-1197-4244-84CB-60E59B9E1821}" presName="rect4ChTx" presStyleLbl="alignAcc1" presStyleIdx="3" presStyleCnt="4">
        <dgm:presLayoutVars>
          <dgm:bulletEnabled val="1"/>
        </dgm:presLayoutVars>
      </dgm:prSet>
      <dgm:spPr/>
    </dgm:pt>
  </dgm:ptLst>
  <dgm:cxnLst>
    <dgm:cxn modelId="{5B4043F8-E47D-4B3C-A194-3400E6C7C187}" type="presOf" srcId="{7F0F539D-1197-4244-84CB-60E59B9E1821}" destId="{8B680424-6B0F-4911-AA6E-F6973708CB91}" srcOrd="0" destOrd="0" presId="urn:microsoft.com/office/officeart/2005/8/layout/target3"/>
    <dgm:cxn modelId="{3D0F7E9F-E772-44DE-A909-BEB034244F51}" type="presOf" srcId="{7F0F539D-1197-4244-84CB-60E59B9E1821}" destId="{F7F07CAC-2AC1-425A-8988-03E5F0F47CB2}" srcOrd="1" destOrd="0" presId="urn:microsoft.com/office/officeart/2005/8/layout/target3"/>
    <dgm:cxn modelId="{FFD40532-F8E3-4344-9F08-D383F52BDEAF}" srcId="{7E06B73F-F332-4061-ADA7-2B9E615C60C8}" destId="{DAC79E3B-4013-4774-9DD0-4F1843C233D1}" srcOrd="0" destOrd="0" parTransId="{CB600DFD-A239-4653-A723-4E2464D334DE}" sibTransId="{1687486A-EEA0-40F2-9039-906932699520}"/>
    <dgm:cxn modelId="{2B603C65-455C-45BB-96CE-BA3AEE5C0DAE}" type="presOf" srcId="{FB40B1CB-031D-47A8-8450-D39CA07F1A8E}" destId="{6A5C4F9F-3240-4483-BE91-7FFD240A3167}" srcOrd="0" destOrd="2" presId="urn:microsoft.com/office/officeart/2005/8/layout/target3"/>
    <dgm:cxn modelId="{94D578B9-AD9E-497A-8BD8-03676FF8FBD1}" type="presOf" srcId="{DAC79E3B-4013-4774-9DD0-4F1843C233D1}" destId="{936B50FA-3623-4F55-A2C0-8DBA9ACCC1E5}" srcOrd="0" destOrd="0" presId="urn:microsoft.com/office/officeart/2005/8/layout/target3"/>
    <dgm:cxn modelId="{E526F371-3CEA-484D-BA9D-F49A458626DB}" srcId="{DFCBC2BA-3275-4F5E-B588-7F688B94CECD}" destId="{A9364463-3706-4F57-908C-3278C74296C9}" srcOrd="0" destOrd="0" parTransId="{E2947EB7-F53F-49C8-AC0B-F725D6279A32}" sibTransId="{2CA1C89A-EBC5-41D5-8C72-290F07B213DA}"/>
    <dgm:cxn modelId="{34025BC2-DA44-4DD5-9F3E-D153AFC56D1F}" srcId="{BC807E8F-243B-4FA9-971E-20D7CC22C764}" destId="{7F0F539D-1197-4244-84CB-60E59B9E1821}" srcOrd="3" destOrd="0" parTransId="{B6788678-BC20-4C31-926B-3B799BBAE68D}" sibTransId="{1EC86D4D-A4A8-4E89-870B-516F32232D1D}"/>
    <dgm:cxn modelId="{9C3A5A2A-3C87-49AB-8A71-352681EE589D}" type="presOf" srcId="{D155C986-52BC-4F88-BF2F-2B4EDD06B561}" destId="{6A5C4F9F-3240-4483-BE91-7FFD240A3167}" srcOrd="0" destOrd="1" presId="urn:microsoft.com/office/officeart/2005/8/layout/target3"/>
    <dgm:cxn modelId="{9444EF63-E777-4196-8736-D73D34E0577D}" type="presOf" srcId="{BC807E8F-243B-4FA9-971E-20D7CC22C764}" destId="{CB38AD8F-9C4E-4FEE-9685-CF8E1A33D8A8}" srcOrd="0" destOrd="0" presId="urn:microsoft.com/office/officeart/2005/8/layout/target3"/>
    <dgm:cxn modelId="{72A99F9E-6D31-4AF8-98F1-0D3F5C095E55}" srcId="{DFCBC2BA-3275-4F5E-B588-7F688B94CECD}" destId="{D155C986-52BC-4F88-BF2F-2B4EDD06B561}" srcOrd="1" destOrd="0" parTransId="{7CAF36CA-CA15-4447-8464-9B73BB787684}" sibTransId="{788B80B5-D990-4005-97D4-0941DFBA7BAA}"/>
    <dgm:cxn modelId="{06F08C91-6AFF-4917-9783-0F509A0E86F7}" srcId="{DFCBC2BA-3275-4F5E-B588-7F688B94CECD}" destId="{FB40B1CB-031D-47A8-8450-D39CA07F1A8E}" srcOrd="2" destOrd="0" parTransId="{93B38AC0-A1C8-4D77-B0E6-8CE2F8451B22}" sibTransId="{B36D5771-283C-4309-979D-167682B5657C}"/>
    <dgm:cxn modelId="{0DA5EDA8-4A1D-4C60-96E3-D5CB0CD50C76}" srcId="{BC807E8F-243B-4FA9-971E-20D7CC22C764}" destId="{DFCBC2BA-3275-4F5E-B588-7F688B94CECD}" srcOrd="0" destOrd="0" parTransId="{6166B792-7DB5-4E5A-8532-9B8C5209F99D}" sibTransId="{8431D4DA-B7CB-4F6A-9661-DF977369A01B}"/>
    <dgm:cxn modelId="{C57BBFFD-C4E3-42B9-A4B3-E71775C1F9EA}" srcId="{BC807E8F-243B-4FA9-971E-20D7CC22C764}" destId="{7E06B73F-F332-4061-ADA7-2B9E615C60C8}" srcOrd="2" destOrd="0" parTransId="{16B209D6-F972-4655-AA6F-5870FE67F1D8}" sibTransId="{A62F3FD9-4BE2-436E-8B70-02A56DAB645C}"/>
    <dgm:cxn modelId="{EF01595E-A85E-4B48-A251-B50449D975C0}" type="presOf" srcId="{DFCBC2BA-3275-4F5E-B588-7F688B94CECD}" destId="{6BC9124A-6364-4BF0-AD3C-10C9A84AF410}" srcOrd="0" destOrd="0" presId="urn:microsoft.com/office/officeart/2005/8/layout/target3"/>
    <dgm:cxn modelId="{12EEBD08-6310-4940-91E7-2ABB44764675}" type="presOf" srcId="{A9364463-3706-4F57-908C-3278C74296C9}" destId="{6A5C4F9F-3240-4483-BE91-7FFD240A3167}" srcOrd="0" destOrd="0" presId="urn:microsoft.com/office/officeart/2005/8/layout/target3"/>
    <dgm:cxn modelId="{F28F7BBD-4239-4703-9BC2-8B9D31EFB6CF}" type="presOf" srcId="{8D80C047-F3B9-4993-813D-35F81F2BEEB6}" destId="{2CFF5530-E1A9-4E33-BF46-71F60E5F632E}" srcOrd="1" destOrd="0" presId="urn:microsoft.com/office/officeart/2005/8/layout/target3"/>
    <dgm:cxn modelId="{A50FF742-47AA-44CA-8804-CAB671F0B862}" srcId="{BC807E8F-243B-4FA9-971E-20D7CC22C764}" destId="{8D80C047-F3B9-4993-813D-35F81F2BEEB6}" srcOrd="1" destOrd="0" parTransId="{A81229CF-E902-4EA5-B8A2-0B7A3454FCE5}" sibTransId="{96FBF2A2-5CE4-4922-BC91-0139040E12A2}"/>
    <dgm:cxn modelId="{01FA4644-08F3-4C77-AC81-2D7E77A5C09C}" type="presOf" srcId="{8D80C047-F3B9-4993-813D-35F81F2BEEB6}" destId="{6C46883C-0D34-4D13-927E-5C0355345FD9}" srcOrd="0" destOrd="0" presId="urn:microsoft.com/office/officeart/2005/8/layout/target3"/>
    <dgm:cxn modelId="{D317BB9F-9186-43D0-B9F8-57016AF29B2E}" type="presOf" srcId="{7E06B73F-F332-4061-ADA7-2B9E615C60C8}" destId="{512CD8EB-806C-457A-9460-D0CCEA7E6D32}" srcOrd="0" destOrd="0" presId="urn:microsoft.com/office/officeart/2005/8/layout/target3"/>
    <dgm:cxn modelId="{BE008AA9-E305-4D70-91C7-8D150F656B6D}" type="presOf" srcId="{7E06B73F-F332-4061-ADA7-2B9E615C60C8}" destId="{7D55E766-4F4F-44CD-9691-DFC11E3CEA8E}" srcOrd="1" destOrd="0" presId="urn:microsoft.com/office/officeart/2005/8/layout/target3"/>
    <dgm:cxn modelId="{08B683CC-052D-447F-8E89-A98B3CD7C58D}" type="presOf" srcId="{DFCBC2BA-3275-4F5E-B588-7F688B94CECD}" destId="{629A3125-36FD-44DA-B2B5-67BFF31C65B2}" srcOrd="1" destOrd="0" presId="urn:microsoft.com/office/officeart/2005/8/layout/target3"/>
    <dgm:cxn modelId="{CED845F7-B34A-41E1-B410-7AE9B0A38726}" type="presParOf" srcId="{CB38AD8F-9C4E-4FEE-9685-CF8E1A33D8A8}" destId="{B50BE2C4-2CB0-4847-AFD7-551C3178E03D}" srcOrd="0" destOrd="0" presId="urn:microsoft.com/office/officeart/2005/8/layout/target3"/>
    <dgm:cxn modelId="{1BA1BBA7-6455-46FD-A3BE-A33DD35349D8}" type="presParOf" srcId="{CB38AD8F-9C4E-4FEE-9685-CF8E1A33D8A8}" destId="{3ACCD4F5-12D6-4405-9B94-96B50F63E3C9}" srcOrd="1" destOrd="0" presId="urn:microsoft.com/office/officeart/2005/8/layout/target3"/>
    <dgm:cxn modelId="{95D7FC90-B1C7-4B97-8528-E96C4A20DE6C}" type="presParOf" srcId="{CB38AD8F-9C4E-4FEE-9685-CF8E1A33D8A8}" destId="{6BC9124A-6364-4BF0-AD3C-10C9A84AF410}" srcOrd="2" destOrd="0" presId="urn:microsoft.com/office/officeart/2005/8/layout/target3"/>
    <dgm:cxn modelId="{63C96382-478D-4723-B7AD-D9BBA81BDA69}" type="presParOf" srcId="{CB38AD8F-9C4E-4FEE-9685-CF8E1A33D8A8}" destId="{71C341D0-C706-468E-880A-A0186BDCD865}" srcOrd="3" destOrd="0" presId="urn:microsoft.com/office/officeart/2005/8/layout/target3"/>
    <dgm:cxn modelId="{576178E4-C968-4ACB-83D3-67F5225A2365}" type="presParOf" srcId="{CB38AD8F-9C4E-4FEE-9685-CF8E1A33D8A8}" destId="{A2B1E273-9E9B-4411-B7BA-B7C1EA088C01}" srcOrd="4" destOrd="0" presId="urn:microsoft.com/office/officeart/2005/8/layout/target3"/>
    <dgm:cxn modelId="{6BC37A34-F415-4D54-B368-4CF0F79E05D8}" type="presParOf" srcId="{CB38AD8F-9C4E-4FEE-9685-CF8E1A33D8A8}" destId="{6C46883C-0D34-4D13-927E-5C0355345FD9}" srcOrd="5" destOrd="0" presId="urn:microsoft.com/office/officeart/2005/8/layout/target3"/>
    <dgm:cxn modelId="{74E725DE-7A95-4DF2-A993-2A74CE133CE7}" type="presParOf" srcId="{CB38AD8F-9C4E-4FEE-9685-CF8E1A33D8A8}" destId="{6A05BD2D-BD0B-4905-97C2-04F817AB9910}" srcOrd="6" destOrd="0" presId="urn:microsoft.com/office/officeart/2005/8/layout/target3"/>
    <dgm:cxn modelId="{920935AB-AE41-4336-AEBF-0ACD1A5E03B7}" type="presParOf" srcId="{CB38AD8F-9C4E-4FEE-9685-CF8E1A33D8A8}" destId="{08CD3638-F029-48F3-8DDC-4C3052C5D980}" srcOrd="7" destOrd="0" presId="urn:microsoft.com/office/officeart/2005/8/layout/target3"/>
    <dgm:cxn modelId="{183F65F5-1C1B-4DB5-B25F-DA4A7DBFFE09}" type="presParOf" srcId="{CB38AD8F-9C4E-4FEE-9685-CF8E1A33D8A8}" destId="{512CD8EB-806C-457A-9460-D0CCEA7E6D32}" srcOrd="8" destOrd="0" presId="urn:microsoft.com/office/officeart/2005/8/layout/target3"/>
    <dgm:cxn modelId="{14F471FC-92D0-4BCE-AA33-658D2B53D21A}" type="presParOf" srcId="{CB38AD8F-9C4E-4FEE-9685-CF8E1A33D8A8}" destId="{45D51C92-F730-4935-93C4-0F46EBF9C9ED}" srcOrd="9" destOrd="0" presId="urn:microsoft.com/office/officeart/2005/8/layout/target3"/>
    <dgm:cxn modelId="{01DA53C7-8E3A-46BC-AAB4-0984EEA60BE5}" type="presParOf" srcId="{CB38AD8F-9C4E-4FEE-9685-CF8E1A33D8A8}" destId="{A389D883-3F98-40D1-BA6D-AB83F50264AE}" srcOrd="10" destOrd="0" presId="urn:microsoft.com/office/officeart/2005/8/layout/target3"/>
    <dgm:cxn modelId="{E143D402-9015-4971-8EAB-EE896BEA8C82}" type="presParOf" srcId="{CB38AD8F-9C4E-4FEE-9685-CF8E1A33D8A8}" destId="{8B680424-6B0F-4911-AA6E-F6973708CB91}" srcOrd="11" destOrd="0" presId="urn:microsoft.com/office/officeart/2005/8/layout/target3"/>
    <dgm:cxn modelId="{44966E32-25BA-4089-8FBF-8DE18B39031B}" type="presParOf" srcId="{CB38AD8F-9C4E-4FEE-9685-CF8E1A33D8A8}" destId="{629A3125-36FD-44DA-B2B5-67BFF31C65B2}" srcOrd="12" destOrd="0" presId="urn:microsoft.com/office/officeart/2005/8/layout/target3"/>
    <dgm:cxn modelId="{FC77D19B-829E-404B-992D-F20398353670}" type="presParOf" srcId="{CB38AD8F-9C4E-4FEE-9685-CF8E1A33D8A8}" destId="{6A5C4F9F-3240-4483-BE91-7FFD240A3167}" srcOrd="13" destOrd="0" presId="urn:microsoft.com/office/officeart/2005/8/layout/target3"/>
    <dgm:cxn modelId="{51462848-D22F-437A-89A1-660E3C612D60}" type="presParOf" srcId="{CB38AD8F-9C4E-4FEE-9685-CF8E1A33D8A8}" destId="{2CFF5530-E1A9-4E33-BF46-71F60E5F632E}" srcOrd="14" destOrd="0" presId="urn:microsoft.com/office/officeart/2005/8/layout/target3"/>
    <dgm:cxn modelId="{EB841D0E-E48C-4CBD-9D64-436B969DEC94}" type="presParOf" srcId="{CB38AD8F-9C4E-4FEE-9685-CF8E1A33D8A8}" destId="{45ACF1F6-2ED3-45AF-98B1-0CD921137F0F}" srcOrd="15" destOrd="0" presId="urn:microsoft.com/office/officeart/2005/8/layout/target3"/>
    <dgm:cxn modelId="{E4F757F6-0E4A-4DA6-82FC-4747C4BA8900}" type="presParOf" srcId="{CB38AD8F-9C4E-4FEE-9685-CF8E1A33D8A8}" destId="{7D55E766-4F4F-44CD-9691-DFC11E3CEA8E}" srcOrd="16" destOrd="0" presId="urn:microsoft.com/office/officeart/2005/8/layout/target3"/>
    <dgm:cxn modelId="{F4D4FFF7-F6DB-490E-9B12-8113EB14AC26}" type="presParOf" srcId="{CB38AD8F-9C4E-4FEE-9685-CF8E1A33D8A8}" destId="{936B50FA-3623-4F55-A2C0-8DBA9ACCC1E5}" srcOrd="17" destOrd="0" presId="urn:microsoft.com/office/officeart/2005/8/layout/target3"/>
    <dgm:cxn modelId="{A01DD469-BB6F-4A1C-A6DE-54C32939D82C}" type="presParOf" srcId="{CB38AD8F-9C4E-4FEE-9685-CF8E1A33D8A8}" destId="{F7F07CAC-2AC1-425A-8988-03E5F0F47CB2}" srcOrd="18" destOrd="0" presId="urn:microsoft.com/office/officeart/2005/8/layout/target3"/>
    <dgm:cxn modelId="{DBAC2A13-688A-4F0B-B393-CF608EA17C30}" type="presParOf" srcId="{CB38AD8F-9C4E-4FEE-9685-CF8E1A33D8A8}" destId="{B6B579A7-78A5-4F5B-832B-33F4B7E56200}" srcOrd="1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F9EE482-D555-4F91-B228-D2C13A14C764}" type="doc">
      <dgm:prSet loTypeId="urn:microsoft.com/office/officeart/2005/8/layout/lProcess1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CDD25728-C121-447E-9186-F05B703CDD14}">
      <dgm:prSet phldrT="[Текст]"/>
      <dgm:spPr>
        <a:gradFill rotWithShape="0">
          <a:gsLst>
            <a:gs pos="0">
              <a:srgbClr val="00CC00"/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r>
            <a:rPr lang="uk-UA" b="1" u="sng" dirty="0" smtClean="0">
              <a:solidFill>
                <a:srgbClr val="0070C0"/>
              </a:solidFill>
            </a:rPr>
            <a:t>Смітні</a:t>
          </a:r>
          <a:endParaRPr lang="uk-UA" b="1" u="sng" dirty="0">
            <a:solidFill>
              <a:srgbClr val="0070C0"/>
            </a:solidFill>
          </a:endParaRPr>
        </a:p>
      </dgm:t>
    </dgm:pt>
    <dgm:pt modelId="{E348C1E4-9741-4C55-8B37-1083968CB172}" type="parTrans" cxnId="{B460052A-F012-4D42-8DA5-BFEEEC1761E6}">
      <dgm:prSet/>
      <dgm:spPr/>
      <dgm:t>
        <a:bodyPr/>
        <a:lstStyle/>
        <a:p>
          <a:endParaRPr lang="uk-UA"/>
        </a:p>
      </dgm:t>
    </dgm:pt>
    <dgm:pt modelId="{4D39C205-E4C6-4FC0-AF9F-DD30AA17E80C}" type="sibTrans" cxnId="{B460052A-F012-4D42-8DA5-BFEEEC1761E6}">
      <dgm:prSet/>
      <dgm:spPr/>
      <dgm:t>
        <a:bodyPr/>
        <a:lstStyle/>
        <a:p>
          <a:endParaRPr lang="uk-UA"/>
        </a:p>
      </dgm:t>
    </dgm:pt>
    <dgm:pt modelId="{CA6C46F8-4574-4230-99D9-77F07E3C8024}">
      <dgm:prSet phldrT="[Текст]" custT="1"/>
      <dgm:spPr>
        <a:solidFill>
          <a:srgbClr val="F1FB75">
            <a:alpha val="89804"/>
          </a:srgbClr>
        </a:solidFill>
      </dgm:spPr>
      <dgm:t>
        <a:bodyPr/>
        <a:lstStyle/>
        <a:p>
          <a:r>
            <a:rPr lang="uk-UA" sz="2400" b="1" dirty="0" smtClean="0">
              <a:solidFill>
                <a:srgbClr val="0070C0"/>
              </a:solidFill>
            </a:rPr>
            <a:t>Весь прохід через сито з отвором </a:t>
          </a:r>
          <a:r>
            <a:rPr lang="en-US" sz="2400" b="1" dirty="0" smtClean="0">
              <a:solidFill>
                <a:srgbClr val="0070C0"/>
              </a:solidFill>
            </a:rPr>
            <a:t>D</a:t>
          </a:r>
          <a:r>
            <a:rPr lang="uk-UA" sz="2400" b="1" dirty="0" smtClean="0">
              <a:solidFill>
                <a:srgbClr val="0070C0"/>
              </a:solidFill>
            </a:rPr>
            <a:t> 3,0мм</a:t>
          </a:r>
          <a:endParaRPr lang="uk-UA" sz="2400" b="1" dirty="0">
            <a:solidFill>
              <a:srgbClr val="0070C0"/>
            </a:solidFill>
          </a:endParaRPr>
        </a:p>
      </dgm:t>
    </dgm:pt>
    <dgm:pt modelId="{2DC4787B-FE18-4C07-953C-F7B061C68FB2}" type="parTrans" cxnId="{E28D7651-6E9B-4254-8995-808BF629EF35}">
      <dgm:prSet/>
      <dgm:spPr/>
      <dgm:t>
        <a:bodyPr/>
        <a:lstStyle/>
        <a:p>
          <a:endParaRPr lang="uk-UA"/>
        </a:p>
      </dgm:t>
    </dgm:pt>
    <dgm:pt modelId="{8DF0A59C-2745-4768-8B76-40B8F59D7265}" type="sibTrans" cxnId="{E28D7651-6E9B-4254-8995-808BF629EF35}">
      <dgm:prSet/>
      <dgm:spPr/>
      <dgm:t>
        <a:bodyPr/>
        <a:lstStyle/>
        <a:p>
          <a:endParaRPr lang="uk-UA"/>
        </a:p>
      </dgm:t>
    </dgm:pt>
    <dgm:pt modelId="{07DAC5B4-F758-41A4-834A-1F9A2B922836}">
      <dgm:prSet phldrT="[Текст]" custT="1"/>
      <dgm:spPr>
        <a:solidFill>
          <a:srgbClr val="F1FB75">
            <a:alpha val="90000"/>
          </a:srgbClr>
        </a:solidFill>
      </dgm:spPr>
      <dgm:t>
        <a:bodyPr/>
        <a:lstStyle/>
        <a:p>
          <a:r>
            <a:rPr lang="uk-UA" sz="2400" b="1" dirty="0" smtClean="0">
              <a:solidFill>
                <a:srgbClr val="0070C0"/>
              </a:solidFill>
            </a:rPr>
            <a:t>Мінеральні домішки</a:t>
          </a:r>
          <a:endParaRPr lang="uk-UA" sz="2400" b="1" dirty="0">
            <a:solidFill>
              <a:srgbClr val="0070C0"/>
            </a:solidFill>
          </a:endParaRPr>
        </a:p>
      </dgm:t>
    </dgm:pt>
    <dgm:pt modelId="{3FF444F5-478D-4B14-8FF9-B16F316B62C5}" type="parTrans" cxnId="{4BAF0A34-8F5B-46C3-BFB6-4D58CC750701}">
      <dgm:prSet/>
      <dgm:spPr/>
      <dgm:t>
        <a:bodyPr/>
        <a:lstStyle/>
        <a:p>
          <a:endParaRPr lang="uk-UA"/>
        </a:p>
      </dgm:t>
    </dgm:pt>
    <dgm:pt modelId="{A1669E8B-1B38-4785-A17E-348433E05BB3}" type="sibTrans" cxnId="{4BAF0A34-8F5B-46C3-BFB6-4D58CC750701}">
      <dgm:prSet/>
      <dgm:spPr/>
      <dgm:t>
        <a:bodyPr/>
        <a:lstStyle/>
        <a:p>
          <a:endParaRPr lang="uk-UA"/>
        </a:p>
      </dgm:t>
    </dgm:pt>
    <dgm:pt modelId="{626393FD-863D-4260-B1DF-929582439FF4}">
      <dgm:prSet phldrT="[Текст]"/>
      <dgm:spPr>
        <a:gradFill rotWithShape="0">
          <a:gsLst>
            <a:gs pos="0">
              <a:srgbClr val="00FF99"/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r>
            <a:rPr lang="uk-UA" b="1" u="sng" dirty="0" smtClean="0">
              <a:solidFill>
                <a:srgbClr val="0070C0"/>
              </a:solidFill>
            </a:rPr>
            <a:t>Зернові </a:t>
          </a:r>
          <a:endParaRPr lang="uk-UA" b="1" u="sng" dirty="0">
            <a:solidFill>
              <a:srgbClr val="0070C0"/>
            </a:solidFill>
          </a:endParaRPr>
        </a:p>
      </dgm:t>
    </dgm:pt>
    <dgm:pt modelId="{B98F2954-6620-44E2-88B9-58779C1EA7D4}" type="parTrans" cxnId="{3B966642-98E5-4C31-84EA-6E2FC019DEF9}">
      <dgm:prSet/>
      <dgm:spPr/>
      <dgm:t>
        <a:bodyPr/>
        <a:lstStyle/>
        <a:p>
          <a:endParaRPr lang="uk-UA"/>
        </a:p>
      </dgm:t>
    </dgm:pt>
    <dgm:pt modelId="{9B398DE1-7938-4912-A5CD-7E5220503BBE}" type="sibTrans" cxnId="{3B966642-98E5-4C31-84EA-6E2FC019DEF9}">
      <dgm:prSet/>
      <dgm:spPr/>
      <dgm:t>
        <a:bodyPr/>
        <a:lstStyle/>
        <a:p>
          <a:endParaRPr lang="uk-UA"/>
        </a:p>
      </dgm:t>
    </dgm:pt>
    <dgm:pt modelId="{0EF19C2A-A998-4388-9EF9-C653F5DD01AF}">
      <dgm:prSet phldrT="[Текст]" custT="1"/>
      <dgm:spPr>
        <a:solidFill>
          <a:srgbClr val="F1FB75">
            <a:alpha val="90000"/>
          </a:srgbClr>
        </a:solidFill>
      </dgm:spPr>
      <dgm:t>
        <a:bodyPr/>
        <a:lstStyle/>
        <a:p>
          <a:r>
            <a:rPr lang="uk-UA" sz="2400" b="1" dirty="0" smtClean="0">
              <a:solidFill>
                <a:srgbClr val="0070C0"/>
              </a:solidFill>
            </a:rPr>
            <a:t>Биті та з'їдені шкідниками квасолі </a:t>
          </a:r>
          <a:endParaRPr lang="uk-UA" sz="2400" b="1" dirty="0">
            <a:solidFill>
              <a:srgbClr val="0070C0"/>
            </a:solidFill>
          </a:endParaRPr>
        </a:p>
      </dgm:t>
    </dgm:pt>
    <dgm:pt modelId="{0417CA98-79D0-4853-AF31-A3E84E181331}" type="parTrans" cxnId="{DA5A1D5D-A73C-49E2-A6AC-59AECCE308D3}">
      <dgm:prSet/>
      <dgm:spPr/>
      <dgm:t>
        <a:bodyPr/>
        <a:lstStyle/>
        <a:p>
          <a:endParaRPr lang="uk-UA"/>
        </a:p>
      </dgm:t>
    </dgm:pt>
    <dgm:pt modelId="{F85B8CBC-D286-4183-9BE8-787A82ACB51F}" type="sibTrans" cxnId="{DA5A1D5D-A73C-49E2-A6AC-59AECCE308D3}">
      <dgm:prSet/>
      <dgm:spPr/>
      <dgm:t>
        <a:bodyPr/>
        <a:lstStyle/>
        <a:p>
          <a:endParaRPr lang="uk-UA"/>
        </a:p>
      </dgm:t>
    </dgm:pt>
    <dgm:pt modelId="{36C9B9F1-9309-4FFF-999D-8FC4F9F02EDA}">
      <dgm:prSet phldrT="[Текст]" custT="1"/>
      <dgm:spPr>
        <a:solidFill>
          <a:srgbClr val="F1FB75">
            <a:alpha val="90000"/>
          </a:srgbClr>
        </a:solidFill>
      </dgm:spPr>
      <dgm:t>
        <a:bodyPr/>
        <a:lstStyle/>
        <a:p>
          <a:r>
            <a:rPr lang="uk-UA" sz="2400" b="1" dirty="0" smtClean="0">
              <a:solidFill>
                <a:srgbClr val="0070C0"/>
              </a:solidFill>
            </a:rPr>
            <a:t>Пророслі </a:t>
          </a:r>
          <a:endParaRPr lang="uk-UA" sz="2400" b="1" dirty="0">
            <a:solidFill>
              <a:srgbClr val="0070C0"/>
            </a:solidFill>
          </a:endParaRPr>
        </a:p>
      </dgm:t>
    </dgm:pt>
    <dgm:pt modelId="{12A62396-21C5-4F80-8F8E-6E5D4D53CB35}" type="parTrans" cxnId="{977F573B-7040-44EA-B3F5-392FCACF7914}">
      <dgm:prSet/>
      <dgm:spPr/>
      <dgm:t>
        <a:bodyPr/>
        <a:lstStyle/>
        <a:p>
          <a:endParaRPr lang="uk-UA"/>
        </a:p>
      </dgm:t>
    </dgm:pt>
    <dgm:pt modelId="{3B4BE341-B876-469C-89F4-F81A0EDEEA3A}" type="sibTrans" cxnId="{977F573B-7040-44EA-B3F5-392FCACF7914}">
      <dgm:prSet/>
      <dgm:spPr/>
      <dgm:t>
        <a:bodyPr/>
        <a:lstStyle/>
        <a:p>
          <a:endParaRPr lang="uk-UA"/>
        </a:p>
      </dgm:t>
    </dgm:pt>
    <dgm:pt modelId="{17B94B6F-5E1D-4BB0-992A-A4B15D09B515}">
      <dgm:prSet custT="1"/>
      <dgm:spPr>
        <a:solidFill>
          <a:srgbClr val="F1FB75">
            <a:alpha val="90000"/>
          </a:srgbClr>
        </a:solidFill>
      </dgm:spPr>
      <dgm:t>
        <a:bodyPr/>
        <a:lstStyle/>
        <a:p>
          <a:r>
            <a:rPr lang="uk-UA" sz="2400" b="1" dirty="0" smtClean="0">
              <a:solidFill>
                <a:srgbClr val="0070C0"/>
              </a:solidFill>
            </a:rPr>
            <a:t>Органічні домішки </a:t>
          </a:r>
          <a:endParaRPr lang="uk-UA" sz="2400" b="1" dirty="0">
            <a:solidFill>
              <a:srgbClr val="0070C0"/>
            </a:solidFill>
          </a:endParaRPr>
        </a:p>
      </dgm:t>
    </dgm:pt>
    <dgm:pt modelId="{06B4E788-A9AC-4C0A-806E-6EE6E5F3A7FE}" type="parTrans" cxnId="{4402B33B-BB8B-4649-B377-E1E94AED3303}">
      <dgm:prSet/>
      <dgm:spPr/>
      <dgm:t>
        <a:bodyPr/>
        <a:lstStyle/>
        <a:p>
          <a:endParaRPr lang="uk-UA"/>
        </a:p>
      </dgm:t>
    </dgm:pt>
    <dgm:pt modelId="{D0F639AA-29C4-442E-8ACF-9D5DBAFEE59D}" type="sibTrans" cxnId="{4402B33B-BB8B-4649-B377-E1E94AED3303}">
      <dgm:prSet/>
      <dgm:spPr/>
      <dgm:t>
        <a:bodyPr/>
        <a:lstStyle/>
        <a:p>
          <a:endParaRPr lang="uk-UA"/>
        </a:p>
      </dgm:t>
    </dgm:pt>
    <dgm:pt modelId="{DD6D6E06-DFA6-4A2D-A7F4-EC7FF46AD64B}">
      <dgm:prSet custT="1"/>
      <dgm:spPr>
        <a:solidFill>
          <a:srgbClr val="F1FB75">
            <a:alpha val="90000"/>
          </a:srgbClr>
        </a:solidFill>
      </dgm:spPr>
      <dgm:t>
        <a:bodyPr/>
        <a:lstStyle/>
        <a:p>
          <a:r>
            <a:rPr lang="uk-UA" sz="2400" b="1" dirty="0" smtClean="0">
              <a:solidFill>
                <a:srgbClr val="0070C0"/>
              </a:solidFill>
            </a:rPr>
            <a:t>Зіпсована квасоля</a:t>
          </a:r>
          <a:endParaRPr lang="uk-UA" sz="2400" b="1" dirty="0">
            <a:solidFill>
              <a:srgbClr val="0070C0"/>
            </a:solidFill>
          </a:endParaRPr>
        </a:p>
      </dgm:t>
    </dgm:pt>
    <dgm:pt modelId="{04D11AD4-1DFA-4579-A6CF-A955C890095E}" type="parTrans" cxnId="{95F7C326-EDCA-49AC-B68D-E2535002D664}">
      <dgm:prSet/>
      <dgm:spPr/>
      <dgm:t>
        <a:bodyPr/>
        <a:lstStyle/>
        <a:p>
          <a:endParaRPr lang="uk-UA"/>
        </a:p>
      </dgm:t>
    </dgm:pt>
    <dgm:pt modelId="{B5F88884-F4AF-4FA9-8BDF-CB379E4CCCC1}" type="sibTrans" cxnId="{95F7C326-EDCA-49AC-B68D-E2535002D664}">
      <dgm:prSet/>
      <dgm:spPr/>
      <dgm:t>
        <a:bodyPr/>
        <a:lstStyle/>
        <a:p>
          <a:endParaRPr lang="uk-UA"/>
        </a:p>
      </dgm:t>
    </dgm:pt>
    <dgm:pt modelId="{91A0967C-5858-48F5-A2B2-C9ADB4221C4B}">
      <dgm:prSet custT="1"/>
      <dgm:spPr>
        <a:solidFill>
          <a:srgbClr val="F1FB75">
            <a:alpha val="90000"/>
          </a:srgbClr>
        </a:solidFill>
      </dgm:spPr>
      <dgm:t>
        <a:bodyPr/>
        <a:lstStyle/>
        <a:p>
          <a:r>
            <a:rPr lang="uk-UA" sz="2400" b="1" dirty="0" smtClean="0">
              <a:solidFill>
                <a:srgbClr val="0070C0"/>
              </a:solidFill>
            </a:rPr>
            <a:t>Насіння бур'янів та інших культур</a:t>
          </a:r>
          <a:endParaRPr lang="uk-UA" sz="2400" b="1" dirty="0">
            <a:solidFill>
              <a:srgbClr val="0070C0"/>
            </a:solidFill>
          </a:endParaRPr>
        </a:p>
      </dgm:t>
    </dgm:pt>
    <dgm:pt modelId="{A3D8FB8C-15ED-4965-991C-5B2B2AE38161}" type="parTrans" cxnId="{6BADF7BC-5441-49AA-A404-492155275ABB}">
      <dgm:prSet/>
      <dgm:spPr/>
      <dgm:t>
        <a:bodyPr/>
        <a:lstStyle/>
        <a:p>
          <a:endParaRPr lang="uk-UA"/>
        </a:p>
      </dgm:t>
    </dgm:pt>
    <dgm:pt modelId="{72B2601C-6FF1-471D-B31B-A1B28A2F3BAB}" type="sibTrans" cxnId="{6BADF7BC-5441-49AA-A404-492155275ABB}">
      <dgm:prSet/>
      <dgm:spPr/>
      <dgm:t>
        <a:bodyPr/>
        <a:lstStyle/>
        <a:p>
          <a:endParaRPr lang="uk-UA"/>
        </a:p>
      </dgm:t>
    </dgm:pt>
    <dgm:pt modelId="{2FE82EE9-405F-46BE-922E-435DBF2E6B2E}">
      <dgm:prSet custT="1"/>
      <dgm:spPr>
        <a:solidFill>
          <a:srgbClr val="F1FB75">
            <a:alpha val="90000"/>
          </a:srgbClr>
        </a:solidFill>
      </dgm:spPr>
      <dgm:t>
        <a:bodyPr/>
        <a:lstStyle/>
        <a:p>
          <a:r>
            <a:rPr lang="uk-UA" sz="2400" b="1" dirty="0" smtClean="0">
              <a:solidFill>
                <a:srgbClr val="0070C0"/>
              </a:solidFill>
            </a:rPr>
            <a:t>Подавлені </a:t>
          </a:r>
          <a:endParaRPr lang="uk-UA" sz="2400" b="1" dirty="0">
            <a:solidFill>
              <a:srgbClr val="0070C0"/>
            </a:solidFill>
          </a:endParaRPr>
        </a:p>
      </dgm:t>
    </dgm:pt>
    <dgm:pt modelId="{E026EB63-8EDD-44C9-A702-F2A157782204}" type="parTrans" cxnId="{68E845C1-F156-4ADC-89AE-A3AE224F84D4}">
      <dgm:prSet/>
      <dgm:spPr/>
      <dgm:t>
        <a:bodyPr/>
        <a:lstStyle/>
        <a:p>
          <a:endParaRPr lang="uk-UA"/>
        </a:p>
      </dgm:t>
    </dgm:pt>
    <dgm:pt modelId="{E16C6DEB-2098-4E80-B96B-E03F5A9AEE0E}" type="sibTrans" cxnId="{68E845C1-F156-4ADC-89AE-A3AE224F84D4}">
      <dgm:prSet/>
      <dgm:spPr/>
      <dgm:t>
        <a:bodyPr/>
        <a:lstStyle/>
        <a:p>
          <a:endParaRPr lang="uk-UA"/>
        </a:p>
      </dgm:t>
    </dgm:pt>
    <dgm:pt modelId="{FB5F7EB9-7A45-4B0E-8B42-2E1C9E77290C}">
      <dgm:prSet custT="1"/>
      <dgm:spPr>
        <a:solidFill>
          <a:srgbClr val="F1FB75">
            <a:alpha val="90000"/>
          </a:srgbClr>
        </a:solidFill>
      </dgm:spPr>
      <dgm:t>
        <a:bodyPr/>
        <a:lstStyle/>
        <a:p>
          <a:r>
            <a:rPr lang="uk-UA" sz="2400" b="1" dirty="0" smtClean="0">
              <a:solidFill>
                <a:srgbClr val="0070C0"/>
              </a:solidFill>
            </a:rPr>
            <a:t>Пошкоджені </a:t>
          </a:r>
          <a:endParaRPr lang="uk-UA" sz="2400" b="1" dirty="0">
            <a:solidFill>
              <a:srgbClr val="0070C0"/>
            </a:solidFill>
          </a:endParaRPr>
        </a:p>
      </dgm:t>
    </dgm:pt>
    <dgm:pt modelId="{CD472541-3657-49D1-8EC0-BF2446D4C534}" type="parTrans" cxnId="{9FD37C71-C825-43AC-B8FB-5EFECE1FFE19}">
      <dgm:prSet/>
      <dgm:spPr/>
      <dgm:t>
        <a:bodyPr/>
        <a:lstStyle/>
        <a:p>
          <a:endParaRPr lang="uk-UA"/>
        </a:p>
      </dgm:t>
    </dgm:pt>
    <dgm:pt modelId="{87BC2B44-0EF2-4310-80CF-1EC34DD92E27}" type="sibTrans" cxnId="{9FD37C71-C825-43AC-B8FB-5EFECE1FFE19}">
      <dgm:prSet/>
      <dgm:spPr/>
      <dgm:t>
        <a:bodyPr/>
        <a:lstStyle/>
        <a:p>
          <a:endParaRPr lang="uk-UA"/>
        </a:p>
      </dgm:t>
    </dgm:pt>
    <dgm:pt modelId="{92D9D9BF-C4EE-4E0B-8497-45F00B481FDA}">
      <dgm:prSet custT="1"/>
      <dgm:spPr>
        <a:solidFill>
          <a:srgbClr val="F1FB75">
            <a:alpha val="90000"/>
          </a:srgbClr>
        </a:solidFill>
      </dgm:spPr>
      <dgm:t>
        <a:bodyPr/>
        <a:lstStyle/>
        <a:p>
          <a:r>
            <a:rPr lang="uk-UA" sz="2400" b="1" dirty="0" smtClean="0">
              <a:solidFill>
                <a:srgbClr val="0070C0"/>
              </a:solidFill>
            </a:rPr>
            <a:t>Підморожені </a:t>
          </a:r>
          <a:endParaRPr lang="uk-UA" sz="2400" b="1" dirty="0">
            <a:solidFill>
              <a:srgbClr val="0070C0"/>
            </a:solidFill>
          </a:endParaRPr>
        </a:p>
      </dgm:t>
    </dgm:pt>
    <dgm:pt modelId="{1005634A-E3D2-48BE-99E8-552BC094162C}" type="parTrans" cxnId="{58A5CB81-A8F0-4DE2-A943-7E30685F92BC}">
      <dgm:prSet/>
      <dgm:spPr/>
      <dgm:t>
        <a:bodyPr/>
        <a:lstStyle/>
        <a:p>
          <a:endParaRPr lang="uk-UA"/>
        </a:p>
      </dgm:t>
    </dgm:pt>
    <dgm:pt modelId="{547B3D05-CAE5-4A26-93D3-CDB228958B31}" type="sibTrans" cxnId="{58A5CB81-A8F0-4DE2-A943-7E30685F92BC}">
      <dgm:prSet/>
      <dgm:spPr/>
      <dgm:t>
        <a:bodyPr/>
        <a:lstStyle/>
        <a:p>
          <a:endParaRPr lang="uk-UA"/>
        </a:p>
      </dgm:t>
    </dgm:pt>
    <dgm:pt modelId="{0A97568E-D2A0-423E-BF42-C91ECA2DF3C6}" type="pres">
      <dgm:prSet presAssocID="{7F9EE482-D555-4F91-B228-D2C13A14C76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A60E5553-7C61-4021-8886-44C33C5A5B2F}" type="pres">
      <dgm:prSet presAssocID="{CDD25728-C121-447E-9186-F05B703CDD14}" presName="vertFlow" presStyleCnt="0"/>
      <dgm:spPr/>
    </dgm:pt>
    <dgm:pt modelId="{2E9F7AF1-47A4-445B-A4DB-C4A3CCAE7FC9}" type="pres">
      <dgm:prSet presAssocID="{CDD25728-C121-447E-9186-F05B703CDD14}" presName="header" presStyleLbl="node1" presStyleIdx="0" presStyleCnt="2" custScaleX="184071" custLinFactNeighborX="-76068" custLinFactNeighborY="-1082"/>
      <dgm:spPr/>
      <dgm:t>
        <a:bodyPr/>
        <a:lstStyle/>
        <a:p>
          <a:endParaRPr lang="uk-UA"/>
        </a:p>
      </dgm:t>
    </dgm:pt>
    <dgm:pt modelId="{FD2A9038-A020-4318-A179-F1797A61D122}" type="pres">
      <dgm:prSet presAssocID="{2DC4787B-FE18-4C07-953C-F7B061C68FB2}" presName="parTrans" presStyleLbl="sibTrans2D1" presStyleIdx="0" presStyleCnt="10"/>
      <dgm:spPr/>
      <dgm:t>
        <a:bodyPr/>
        <a:lstStyle/>
        <a:p>
          <a:endParaRPr lang="uk-UA"/>
        </a:p>
      </dgm:t>
    </dgm:pt>
    <dgm:pt modelId="{7FC39F44-30D1-4CEF-89B5-BC44481C714F}" type="pres">
      <dgm:prSet presAssocID="{CA6C46F8-4574-4230-99D9-77F07E3C8024}" presName="child" presStyleLbl="alignAccFollowNode1" presStyleIdx="0" presStyleCnt="10" custScaleX="176624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3043AFD-F495-4138-AB0F-D861A8845CB8}" type="pres">
      <dgm:prSet presAssocID="{8DF0A59C-2745-4768-8B76-40B8F59D7265}" presName="sibTrans" presStyleLbl="sibTrans2D1" presStyleIdx="1" presStyleCnt="10"/>
      <dgm:spPr/>
      <dgm:t>
        <a:bodyPr/>
        <a:lstStyle/>
        <a:p>
          <a:endParaRPr lang="uk-UA"/>
        </a:p>
      </dgm:t>
    </dgm:pt>
    <dgm:pt modelId="{1A91473C-43DD-445A-97BE-66748E6B720C}" type="pres">
      <dgm:prSet presAssocID="{07DAC5B4-F758-41A4-834A-1F9A2B922836}" presName="child" presStyleLbl="alignAccFollowNode1" presStyleIdx="1" presStyleCnt="10" custScaleX="179591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ED2CF43-7F11-4661-B577-729AC774D3E6}" type="pres">
      <dgm:prSet presAssocID="{A1669E8B-1B38-4785-A17E-348433E05BB3}" presName="sibTrans" presStyleLbl="sibTrans2D1" presStyleIdx="2" presStyleCnt="10"/>
      <dgm:spPr/>
      <dgm:t>
        <a:bodyPr/>
        <a:lstStyle/>
        <a:p>
          <a:endParaRPr lang="uk-UA"/>
        </a:p>
      </dgm:t>
    </dgm:pt>
    <dgm:pt modelId="{A154DD18-DF1A-4764-838C-1CA0CA9D83A4}" type="pres">
      <dgm:prSet presAssocID="{17B94B6F-5E1D-4BB0-992A-A4B15D09B515}" presName="child" presStyleLbl="alignAccFollowNode1" presStyleIdx="2" presStyleCnt="10" custScaleX="176960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92C7FF5-9819-4C6D-825F-2364CEDBB87F}" type="pres">
      <dgm:prSet presAssocID="{D0F639AA-29C4-442E-8ACF-9D5DBAFEE59D}" presName="sibTrans" presStyleLbl="sibTrans2D1" presStyleIdx="3" presStyleCnt="10"/>
      <dgm:spPr/>
      <dgm:t>
        <a:bodyPr/>
        <a:lstStyle/>
        <a:p>
          <a:endParaRPr lang="uk-UA"/>
        </a:p>
      </dgm:t>
    </dgm:pt>
    <dgm:pt modelId="{4D0ADDCA-65E6-466F-8902-7D0AF03A4480}" type="pres">
      <dgm:prSet presAssocID="{91A0967C-5858-48F5-A2B2-C9ADB4221C4B}" presName="child" presStyleLbl="alignAccFollowNode1" presStyleIdx="3" presStyleCnt="10" custScaleX="179591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0A8DA70-78C9-4A22-ADF1-1BE40C0A79F9}" type="pres">
      <dgm:prSet presAssocID="{72B2601C-6FF1-471D-B31B-A1B28A2F3BAB}" presName="sibTrans" presStyleLbl="sibTrans2D1" presStyleIdx="4" presStyleCnt="10"/>
      <dgm:spPr/>
      <dgm:t>
        <a:bodyPr/>
        <a:lstStyle/>
        <a:p>
          <a:endParaRPr lang="uk-UA"/>
        </a:p>
      </dgm:t>
    </dgm:pt>
    <dgm:pt modelId="{D5672C91-C00E-43AC-8BA8-4AAC7E089083}" type="pres">
      <dgm:prSet presAssocID="{DD6D6E06-DFA6-4A2D-A7F4-EC7FF46AD64B}" presName="child" presStyleLbl="alignAccFollowNode1" presStyleIdx="4" presStyleCnt="10" custScaleX="176960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D3BAD9A-8F52-4EE9-AD8F-A00605EEE7FB}" type="pres">
      <dgm:prSet presAssocID="{CDD25728-C121-447E-9186-F05B703CDD14}" presName="hSp" presStyleCnt="0"/>
      <dgm:spPr/>
    </dgm:pt>
    <dgm:pt modelId="{1D13E257-A817-42B0-9A88-E421896D0106}" type="pres">
      <dgm:prSet presAssocID="{626393FD-863D-4260-B1DF-929582439FF4}" presName="vertFlow" presStyleCnt="0"/>
      <dgm:spPr/>
    </dgm:pt>
    <dgm:pt modelId="{262A28E1-CE00-47B4-826A-8D669F217589}" type="pres">
      <dgm:prSet presAssocID="{626393FD-863D-4260-B1DF-929582439FF4}" presName="header" presStyleLbl="node1" presStyleIdx="1" presStyleCnt="2" custScaleX="162060"/>
      <dgm:spPr/>
      <dgm:t>
        <a:bodyPr/>
        <a:lstStyle/>
        <a:p>
          <a:endParaRPr lang="uk-UA"/>
        </a:p>
      </dgm:t>
    </dgm:pt>
    <dgm:pt modelId="{101E70D5-6C91-4DF7-B955-B0A9A7B34B5F}" type="pres">
      <dgm:prSet presAssocID="{0417CA98-79D0-4853-AF31-A3E84E181331}" presName="parTrans" presStyleLbl="sibTrans2D1" presStyleIdx="5" presStyleCnt="10"/>
      <dgm:spPr/>
      <dgm:t>
        <a:bodyPr/>
        <a:lstStyle/>
        <a:p>
          <a:endParaRPr lang="uk-UA"/>
        </a:p>
      </dgm:t>
    </dgm:pt>
    <dgm:pt modelId="{2C525704-44A9-4EDF-9BB2-5C86E1EA293E}" type="pres">
      <dgm:prSet presAssocID="{0EF19C2A-A998-4388-9EF9-C653F5DD01AF}" presName="child" presStyleLbl="alignAccFollowNode1" presStyleIdx="5" presStyleCnt="10" custScaleX="159069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2D35559-C20B-4410-BCE0-15AF1184D4F5}" type="pres">
      <dgm:prSet presAssocID="{F85B8CBC-D286-4183-9BE8-787A82ACB51F}" presName="sibTrans" presStyleLbl="sibTrans2D1" presStyleIdx="6" presStyleCnt="10"/>
      <dgm:spPr/>
      <dgm:t>
        <a:bodyPr/>
        <a:lstStyle/>
        <a:p>
          <a:endParaRPr lang="uk-UA"/>
        </a:p>
      </dgm:t>
    </dgm:pt>
    <dgm:pt modelId="{73B933A4-717B-4F80-84BD-5EF93EEAA309}" type="pres">
      <dgm:prSet presAssocID="{36C9B9F1-9309-4FFF-999D-8FC4F9F02EDA}" presName="child" presStyleLbl="alignAccFollowNode1" presStyleIdx="6" presStyleCnt="10" custScaleX="161391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FE3D8B9-5CE6-433F-B0BE-BDEFAA6EB2A0}" type="pres">
      <dgm:prSet presAssocID="{3B4BE341-B876-469C-89F4-F81A0EDEEA3A}" presName="sibTrans" presStyleLbl="sibTrans2D1" presStyleIdx="7" presStyleCnt="10"/>
      <dgm:spPr/>
      <dgm:t>
        <a:bodyPr/>
        <a:lstStyle/>
        <a:p>
          <a:endParaRPr lang="uk-UA"/>
        </a:p>
      </dgm:t>
    </dgm:pt>
    <dgm:pt modelId="{2A34430A-63E9-4F3C-BC80-AC5ECDFAEFE9}" type="pres">
      <dgm:prSet presAssocID="{FB5F7EB9-7A45-4B0E-8B42-2E1C9E77290C}" presName="child" presStyleLbl="alignAccFollowNode1" presStyleIdx="7" presStyleCnt="10" custScaleX="161391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7AC5AA9-D81B-41BA-9576-10D9404B6748}" type="pres">
      <dgm:prSet presAssocID="{87BC2B44-0EF2-4310-80CF-1EC34DD92E27}" presName="sibTrans" presStyleLbl="sibTrans2D1" presStyleIdx="8" presStyleCnt="10"/>
      <dgm:spPr/>
      <dgm:t>
        <a:bodyPr/>
        <a:lstStyle/>
        <a:p>
          <a:endParaRPr lang="uk-UA"/>
        </a:p>
      </dgm:t>
    </dgm:pt>
    <dgm:pt modelId="{F9917BF7-EA7C-432B-80D7-2D353A191D0F}" type="pres">
      <dgm:prSet presAssocID="{92D9D9BF-C4EE-4E0B-8497-45F00B481FDA}" presName="child" presStyleLbl="alignAccFollowNode1" presStyleIdx="8" presStyleCnt="10" custScaleX="161391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FC23ABA-7713-4049-86FE-84A53C242672}" type="pres">
      <dgm:prSet presAssocID="{547B3D05-CAE5-4A26-93D3-CDB228958B31}" presName="sibTrans" presStyleLbl="sibTrans2D1" presStyleIdx="9" presStyleCnt="10"/>
      <dgm:spPr/>
      <dgm:t>
        <a:bodyPr/>
        <a:lstStyle/>
        <a:p>
          <a:endParaRPr lang="uk-UA"/>
        </a:p>
      </dgm:t>
    </dgm:pt>
    <dgm:pt modelId="{8F86C1CC-BBA6-4168-93CC-C41077E4913A}" type="pres">
      <dgm:prSet presAssocID="{2FE82EE9-405F-46BE-922E-435DBF2E6B2E}" presName="child" presStyleLbl="alignAccFollowNode1" presStyleIdx="9" presStyleCnt="10" custScaleX="161391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E066F5D6-5837-46AA-9E7E-899F10790509}" type="presOf" srcId="{626393FD-863D-4260-B1DF-929582439FF4}" destId="{262A28E1-CE00-47B4-826A-8D669F217589}" srcOrd="0" destOrd="0" presId="urn:microsoft.com/office/officeart/2005/8/layout/lProcess1"/>
    <dgm:cxn modelId="{6D678BB2-1CCD-46B3-882A-D9BD1DEE2AD4}" type="presOf" srcId="{92D9D9BF-C4EE-4E0B-8497-45F00B481FDA}" destId="{F9917BF7-EA7C-432B-80D7-2D353A191D0F}" srcOrd="0" destOrd="0" presId="urn:microsoft.com/office/officeart/2005/8/layout/lProcess1"/>
    <dgm:cxn modelId="{A8CCC114-68E8-41F4-8924-9E9E706F7B57}" type="presOf" srcId="{7F9EE482-D555-4F91-B228-D2C13A14C764}" destId="{0A97568E-D2A0-423E-BF42-C91ECA2DF3C6}" srcOrd="0" destOrd="0" presId="urn:microsoft.com/office/officeart/2005/8/layout/lProcess1"/>
    <dgm:cxn modelId="{5360B492-E8A0-4CD1-8266-C3E4EDC1BC44}" type="presOf" srcId="{DD6D6E06-DFA6-4A2D-A7F4-EC7FF46AD64B}" destId="{D5672C91-C00E-43AC-8BA8-4AAC7E089083}" srcOrd="0" destOrd="0" presId="urn:microsoft.com/office/officeart/2005/8/layout/lProcess1"/>
    <dgm:cxn modelId="{48A37638-DC78-4260-8ECF-A8761B45FF44}" type="presOf" srcId="{CDD25728-C121-447E-9186-F05B703CDD14}" destId="{2E9F7AF1-47A4-445B-A4DB-C4A3CCAE7FC9}" srcOrd="0" destOrd="0" presId="urn:microsoft.com/office/officeart/2005/8/layout/lProcess1"/>
    <dgm:cxn modelId="{1FCEA939-736D-4E88-B94B-C153590D773D}" type="presOf" srcId="{07DAC5B4-F758-41A4-834A-1F9A2B922836}" destId="{1A91473C-43DD-445A-97BE-66748E6B720C}" srcOrd="0" destOrd="0" presId="urn:microsoft.com/office/officeart/2005/8/layout/lProcess1"/>
    <dgm:cxn modelId="{977F573B-7040-44EA-B3F5-392FCACF7914}" srcId="{626393FD-863D-4260-B1DF-929582439FF4}" destId="{36C9B9F1-9309-4FFF-999D-8FC4F9F02EDA}" srcOrd="1" destOrd="0" parTransId="{12A62396-21C5-4F80-8F8E-6E5D4D53CB35}" sibTransId="{3B4BE341-B876-469C-89F4-F81A0EDEEA3A}"/>
    <dgm:cxn modelId="{9FD37C71-C825-43AC-B8FB-5EFECE1FFE19}" srcId="{626393FD-863D-4260-B1DF-929582439FF4}" destId="{FB5F7EB9-7A45-4B0E-8B42-2E1C9E77290C}" srcOrd="2" destOrd="0" parTransId="{CD472541-3657-49D1-8EC0-BF2446D4C534}" sibTransId="{87BC2B44-0EF2-4310-80CF-1EC34DD92E27}"/>
    <dgm:cxn modelId="{10942DEC-2B20-4755-9AE8-6E6072818DD6}" type="presOf" srcId="{0EF19C2A-A998-4388-9EF9-C653F5DD01AF}" destId="{2C525704-44A9-4EDF-9BB2-5C86E1EA293E}" srcOrd="0" destOrd="0" presId="urn:microsoft.com/office/officeart/2005/8/layout/lProcess1"/>
    <dgm:cxn modelId="{3B966642-98E5-4C31-84EA-6E2FC019DEF9}" srcId="{7F9EE482-D555-4F91-B228-D2C13A14C764}" destId="{626393FD-863D-4260-B1DF-929582439FF4}" srcOrd="1" destOrd="0" parTransId="{B98F2954-6620-44E2-88B9-58779C1EA7D4}" sibTransId="{9B398DE1-7938-4912-A5CD-7E5220503BBE}"/>
    <dgm:cxn modelId="{AF15E3DE-974E-46FC-97BC-8040232111AC}" type="presOf" srcId="{91A0967C-5858-48F5-A2B2-C9ADB4221C4B}" destId="{4D0ADDCA-65E6-466F-8902-7D0AF03A4480}" srcOrd="0" destOrd="0" presId="urn:microsoft.com/office/officeart/2005/8/layout/lProcess1"/>
    <dgm:cxn modelId="{6BADF7BC-5441-49AA-A404-492155275ABB}" srcId="{CDD25728-C121-447E-9186-F05B703CDD14}" destId="{91A0967C-5858-48F5-A2B2-C9ADB4221C4B}" srcOrd="3" destOrd="0" parTransId="{A3D8FB8C-15ED-4965-991C-5B2B2AE38161}" sibTransId="{72B2601C-6FF1-471D-B31B-A1B28A2F3BAB}"/>
    <dgm:cxn modelId="{4BAF0A34-8F5B-46C3-BFB6-4D58CC750701}" srcId="{CDD25728-C121-447E-9186-F05B703CDD14}" destId="{07DAC5B4-F758-41A4-834A-1F9A2B922836}" srcOrd="1" destOrd="0" parTransId="{3FF444F5-478D-4B14-8FF9-B16F316B62C5}" sibTransId="{A1669E8B-1B38-4785-A17E-348433E05BB3}"/>
    <dgm:cxn modelId="{BCD4D67A-6721-4AC6-8FA6-A72EEBD15881}" type="presOf" srcId="{36C9B9F1-9309-4FFF-999D-8FC4F9F02EDA}" destId="{73B933A4-717B-4F80-84BD-5EF93EEAA309}" srcOrd="0" destOrd="0" presId="urn:microsoft.com/office/officeart/2005/8/layout/lProcess1"/>
    <dgm:cxn modelId="{B460052A-F012-4D42-8DA5-BFEEEC1761E6}" srcId="{7F9EE482-D555-4F91-B228-D2C13A14C764}" destId="{CDD25728-C121-447E-9186-F05B703CDD14}" srcOrd="0" destOrd="0" parTransId="{E348C1E4-9741-4C55-8B37-1083968CB172}" sibTransId="{4D39C205-E4C6-4FC0-AF9F-DD30AA17E80C}"/>
    <dgm:cxn modelId="{E9B941E1-405E-4739-AE33-1F6C9E9E473E}" type="presOf" srcId="{17B94B6F-5E1D-4BB0-992A-A4B15D09B515}" destId="{A154DD18-DF1A-4764-838C-1CA0CA9D83A4}" srcOrd="0" destOrd="0" presId="urn:microsoft.com/office/officeart/2005/8/layout/lProcess1"/>
    <dgm:cxn modelId="{BCB376CB-A904-48E4-8703-4538DCE85D48}" type="presOf" srcId="{3B4BE341-B876-469C-89F4-F81A0EDEEA3A}" destId="{EFE3D8B9-5CE6-433F-B0BE-BDEFAA6EB2A0}" srcOrd="0" destOrd="0" presId="urn:microsoft.com/office/officeart/2005/8/layout/lProcess1"/>
    <dgm:cxn modelId="{72BCA4B3-D6E6-4558-A0E1-390FCBEE8EC7}" type="presOf" srcId="{CA6C46F8-4574-4230-99D9-77F07E3C8024}" destId="{7FC39F44-30D1-4CEF-89B5-BC44481C714F}" srcOrd="0" destOrd="0" presId="urn:microsoft.com/office/officeart/2005/8/layout/lProcess1"/>
    <dgm:cxn modelId="{8B566E3F-F9D0-470D-B889-A9E439490D99}" type="presOf" srcId="{2FE82EE9-405F-46BE-922E-435DBF2E6B2E}" destId="{8F86C1CC-BBA6-4168-93CC-C41077E4913A}" srcOrd="0" destOrd="0" presId="urn:microsoft.com/office/officeart/2005/8/layout/lProcess1"/>
    <dgm:cxn modelId="{1A30D75D-1878-4502-A085-0312836AB2E7}" type="presOf" srcId="{8DF0A59C-2745-4768-8B76-40B8F59D7265}" destId="{03043AFD-F495-4138-AB0F-D861A8845CB8}" srcOrd="0" destOrd="0" presId="urn:microsoft.com/office/officeart/2005/8/layout/lProcess1"/>
    <dgm:cxn modelId="{A2AC08C4-97A7-45BF-AB85-62EA2888DF1A}" type="presOf" srcId="{72B2601C-6FF1-471D-B31B-A1B28A2F3BAB}" destId="{20A8DA70-78C9-4A22-ADF1-1BE40C0A79F9}" srcOrd="0" destOrd="0" presId="urn:microsoft.com/office/officeart/2005/8/layout/lProcess1"/>
    <dgm:cxn modelId="{95F7C326-EDCA-49AC-B68D-E2535002D664}" srcId="{CDD25728-C121-447E-9186-F05B703CDD14}" destId="{DD6D6E06-DFA6-4A2D-A7F4-EC7FF46AD64B}" srcOrd="4" destOrd="0" parTransId="{04D11AD4-1DFA-4579-A6CF-A955C890095E}" sibTransId="{B5F88884-F4AF-4FA9-8BDF-CB379E4CCCC1}"/>
    <dgm:cxn modelId="{E28D7651-6E9B-4254-8995-808BF629EF35}" srcId="{CDD25728-C121-447E-9186-F05B703CDD14}" destId="{CA6C46F8-4574-4230-99D9-77F07E3C8024}" srcOrd="0" destOrd="0" parTransId="{2DC4787B-FE18-4C07-953C-F7B061C68FB2}" sibTransId="{8DF0A59C-2745-4768-8B76-40B8F59D7265}"/>
    <dgm:cxn modelId="{CAEE214D-C33E-4DC5-93D5-0774CFE95195}" type="presOf" srcId="{87BC2B44-0EF2-4310-80CF-1EC34DD92E27}" destId="{07AC5AA9-D81B-41BA-9576-10D9404B6748}" srcOrd="0" destOrd="0" presId="urn:microsoft.com/office/officeart/2005/8/layout/lProcess1"/>
    <dgm:cxn modelId="{14BDCE52-C870-4245-A818-F7E2990D3A32}" type="presOf" srcId="{0417CA98-79D0-4853-AF31-A3E84E181331}" destId="{101E70D5-6C91-4DF7-B955-B0A9A7B34B5F}" srcOrd="0" destOrd="0" presId="urn:microsoft.com/office/officeart/2005/8/layout/lProcess1"/>
    <dgm:cxn modelId="{9880A5A1-1D83-4BE5-9192-CC8FDF946101}" type="presOf" srcId="{547B3D05-CAE5-4A26-93D3-CDB228958B31}" destId="{6FC23ABA-7713-4049-86FE-84A53C242672}" srcOrd="0" destOrd="0" presId="urn:microsoft.com/office/officeart/2005/8/layout/lProcess1"/>
    <dgm:cxn modelId="{0FAC0738-AFEB-4686-B481-3ECACC1B1B0F}" type="presOf" srcId="{FB5F7EB9-7A45-4B0E-8B42-2E1C9E77290C}" destId="{2A34430A-63E9-4F3C-BC80-AC5ECDFAEFE9}" srcOrd="0" destOrd="0" presId="urn:microsoft.com/office/officeart/2005/8/layout/lProcess1"/>
    <dgm:cxn modelId="{7101B75B-A10F-4227-922D-D15AD94DB29C}" type="presOf" srcId="{2DC4787B-FE18-4C07-953C-F7B061C68FB2}" destId="{FD2A9038-A020-4318-A179-F1797A61D122}" srcOrd="0" destOrd="0" presId="urn:microsoft.com/office/officeart/2005/8/layout/lProcess1"/>
    <dgm:cxn modelId="{05F0E71B-049E-47F2-9CD7-60F78E27EBC9}" type="presOf" srcId="{D0F639AA-29C4-442E-8ACF-9D5DBAFEE59D}" destId="{C92C7FF5-9819-4C6D-825F-2364CEDBB87F}" srcOrd="0" destOrd="0" presId="urn:microsoft.com/office/officeart/2005/8/layout/lProcess1"/>
    <dgm:cxn modelId="{68E845C1-F156-4ADC-89AE-A3AE224F84D4}" srcId="{626393FD-863D-4260-B1DF-929582439FF4}" destId="{2FE82EE9-405F-46BE-922E-435DBF2E6B2E}" srcOrd="4" destOrd="0" parTransId="{E026EB63-8EDD-44C9-A702-F2A157782204}" sibTransId="{E16C6DEB-2098-4E80-B96B-E03F5A9AEE0E}"/>
    <dgm:cxn modelId="{9CCE93D6-37FF-4741-B837-1A814256C012}" type="presOf" srcId="{F85B8CBC-D286-4183-9BE8-787A82ACB51F}" destId="{F2D35559-C20B-4410-BCE0-15AF1184D4F5}" srcOrd="0" destOrd="0" presId="urn:microsoft.com/office/officeart/2005/8/layout/lProcess1"/>
    <dgm:cxn modelId="{DA5A1D5D-A73C-49E2-A6AC-59AECCE308D3}" srcId="{626393FD-863D-4260-B1DF-929582439FF4}" destId="{0EF19C2A-A998-4388-9EF9-C653F5DD01AF}" srcOrd="0" destOrd="0" parTransId="{0417CA98-79D0-4853-AF31-A3E84E181331}" sibTransId="{F85B8CBC-D286-4183-9BE8-787A82ACB51F}"/>
    <dgm:cxn modelId="{F38CB493-3C3E-4001-BEED-AC2AEDD1F6C5}" type="presOf" srcId="{A1669E8B-1B38-4785-A17E-348433E05BB3}" destId="{FED2CF43-7F11-4661-B577-729AC774D3E6}" srcOrd="0" destOrd="0" presId="urn:microsoft.com/office/officeart/2005/8/layout/lProcess1"/>
    <dgm:cxn modelId="{58A5CB81-A8F0-4DE2-A943-7E30685F92BC}" srcId="{626393FD-863D-4260-B1DF-929582439FF4}" destId="{92D9D9BF-C4EE-4E0B-8497-45F00B481FDA}" srcOrd="3" destOrd="0" parTransId="{1005634A-E3D2-48BE-99E8-552BC094162C}" sibTransId="{547B3D05-CAE5-4A26-93D3-CDB228958B31}"/>
    <dgm:cxn modelId="{4402B33B-BB8B-4649-B377-E1E94AED3303}" srcId="{CDD25728-C121-447E-9186-F05B703CDD14}" destId="{17B94B6F-5E1D-4BB0-992A-A4B15D09B515}" srcOrd="2" destOrd="0" parTransId="{06B4E788-A9AC-4C0A-806E-6EE6E5F3A7FE}" sibTransId="{D0F639AA-29C4-442E-8ACF-9D5DBAFEE59D}"/>
    <dgm:cxn modelId="{A38DBCAD-A024-4B6A-B7FF-E8411B71E42A}" type="presParOf" srcId="{0A97568E-D2A0-423E-BF42-C91ECA2DF3C6}" destId="{A60E5553-7C61-4021-8886-44C33C5A5B2F}" srcOrd="0" destOrd="0" presId="urn:microsoft.com/office/officeart/2005/8/layout/lProcess1"/>
    <dgm:cxn modelId="{67DAF56D-2E63-44AE-A3DE-D8C92F8B84FE}" type="presParOf" srcId="{A60E5553-7C61-4021-8886-44C33C5A5B2F}" destId="{2E9F7AF1-47A4-445B-A4DB-C4A3CCAE7FC9}" srcOrd="0" destOrd="0" presId="urn:microsoft.com/office/officeart/2005/8/layout/lProcess1"/>
    <dgm:cxn modelId="{006BBCF3-BDA4-4D90-83B4-FBA44B8A35B8}" type="presParOf" srcId="{A60E5553-7C61-4021-8886-44C33C5A5B2F}" destId="{FD2A9038-A020-4318-A179-F1797A61D122}" srcOrd="1" destOrd="0" presId="urn:microsoft.com/office/officeart/2005/8/layout/lProcess1"/>
    <dgm:cxn modelId="{73C1749F-DD7A-4BB4-9990-20EF088A8BCD}" type="presParOf" srcId="{A60E5553-7C61-4021-8886-44C33C5A5B2F}" destId="{7FC39F44-30D1-4CEF-89B5-BC44481C714F}" srcOrd="2" destOrd="0" presId="urn:microsoft.com/office/officeart/2005/8/layout/lProcess1"/>
    <dgm:cxn modelId="{FA3B142D-AE89-44B1-977F-F91ADE64B481}" type="presParOf" srcId="{A60E5553-7C61-4021-8886-44C33C5A5B2F}" destId="{03043AFD-F495-4138-AB0F-D861A8845CB8}" srcOrd="3" destOrd="0" presId="urn:microsoft.com/office/officeart/2005/8/layout/lProcess1"/>
    <dgm:cxn modelId="{D44CD7CE-5A42-4A34-ABEB-1B7312585FDF}" type="presParOf" srcId="{A60E5553-7C61-4021-8886-44C33C5A5B2F}" destId="{1A91473C-43DD-445A-97BE-66748E6B720C}" srcOrd="4" destOrd="0" presId="urn:microsoft.com/office/officeart/2005/8/layout/lProcess1"/>
    <dgm:cxn modelId="{7E4F518A-CA1A-4069-91F1-DEFDE5CDB31C}" type="presParOf" srcId="{A60E5553-7C61-4021-8886-44C33C5A5B2F}" destId="{FED2CF43-7F11-4661-B577-729AC774D3E6}" srcOrd="5" destOrd="0" presId="urn:microsoft.com/office/officeart/2005/8/layout/lProcess1"/>
    <dgm:cxn modelId="{FA8FB764-A162-435B-90CE-D739A9B94229}" type="presParOf" srcId="{A60E5553-7C61-4021-8886-44C33C5A5B2F}" destId="{A154DD18-DF1A-4764-838C-1CA0CA9D83A4}" srcOrd="6" destOrd="0" presId="urn:microsoft.com/office/officeart/2005/8/layout/lProcess1"/>
    <dgm:cxn modelId="{DC5FADAD-36BC-4323-9696-2BFE018B6477}" type="presParOf" srcId="{A60E5553-7C61-4021-8886-44C33C5A5B2F}" destId="{C92C7FF5-9819-4C6D-825F-2364CEDBB87F}" srcOrd="7" destOrd="0" presId="urn:microsoft.com/office/officeart/2005/8/layout/lProcess1"/>
    <dgm:cxn modelId="{85CA7E15-819E-4DE8-BB32-32188A90B779}" type="presParOf" srcId="{A60E5553-7C61-4021-8886-44C33C5A5B2F}" destId="{4D0ADDCA-65E6-466F-8902-7D0AF03A4480}" srcOrd="8" destOrd="0" presId="urn:microsoft.com/office/officeart/2005/8/layout/lProcess1"/>
    <dgm:cxn modelId="{09071E01-4FDE-4F06-8B92-B5E483D9B4D1}" type="presParOf" srcId="{A60E5553-7C61-4021-8886-44C33C5A5B2F}" destId="{20A8DA70-78C9-4A22-ADF1-1BE40C0A79F9}" srcOrd="9" destOrd="0" presId="urn:microsoft.com/office/officeart/2005/8/layout/lProcess1"/>
    <dgm:cxn modelId="{BDA97BDA-F5C0-421A-A901-12F5CD769ED4}" type="presParOf" srcId="{A60E5553-7C61-4021-8886-44C33C5A5B2F}" destId="{D5672C91-C00E-43AC-8BA8-4AAC7E089083}" srcOrd="10" destOrd="0" presId="urn:microsoft.com/office/officeart/2005/8/layout/lProcess1"/>
    <dgm:cxn modelId="{F7D23E5D-64C9-43C7-A8A2-AAD218322513}" type="presParOf" srcId="{0A97568E-D2A0-423E-BF42-C91ECA2DF3C6}" destId="{8D3BAD9A-8F52-4EE9-AD8F-A00605EEE7FB}" srcOrd="1" destOrd="0" presId="urn:microsoft.com/office/officeart/2005/8/layout/lProcess1"/>
    <dgm:cxn modelId="{25BFF2A6-8B4F-4556-B335-4093B0EDECDD}" type="presParOf" srcId="{0A97568E-D2A0-423E-BF42-C91ECA2DF3C6}" destId="{1D13E257-A817-42B0-9A88-E421896D0106}" srcOrd="2" destOrd="0" presId="urn:microsoft.com/office/officeart/2005/8/layout/lProcess1"/>
    <dgm:cxn modelId="{EA2C5984-6E91-4243-96FF-31C3E9560FDE}" type="presParOf" srcId="{1D13E257-A817-42B0-9A88-E421896D0106}" destId="{262A28E1-CE00-47B4-826A-8D669F217589}" srcOrd="0" destOrd="0" presId="urn:microsoft.com/office/officeart/2005/8/layout/lProcess1"/>
    <dgm:cxn modelId="{B6F90EFC-86F7-4B2B-B503-7C298A049396}" type="presParOf" srcId="{1D13E257-A817-42B0-9A88-E421896D0106}" destId="{101E70D5-6C91-4DF7-B955-B0A9A7B34B5F}" srcOrd="1" destOrd="0" presId="urn:microsoft.com/office/officeart/2005/8/layout/lProcess1"/>
    <dgm:cxn modelId="{CBC26144-8308-4487-B8CE-1041C0A50D03}" type="presParOf" srcId="{1D13E257-A817-42B0-9A88-E421896D0106}" destId="{2C525704-44A9-4EDF-9BB2-5C86E1EA293E}" srcOrd="2" destOrd="0" presId="urn:microsoft.com/office/officeart/2005/8/layout/lProcess1"/>
    <dgm:cxn modelId="{DAE50181-865C-443C-BA4B-FE2ECDB23703}" type="presParOf" srcId="{1D13E257-A817-42B0-9A88-E421896D0106}" destId="{F2D35559-C20B-4410-BCE0-15AF1184D4F5}" srcOrd="3" destOrd="0" presId="urn:microsoft.com/office/officeart/2005/8/layout/lProcess1"/>
    <dgm:cxn modelId="{221A9602-56E3-41CB-8410-E32F28323CFE}" type="presParOf" srcId="{1D13E257-A817-42B0-9A88-E421896D0106}" destId="{73B933A4-717B-4F80-84BD-5EF93EEAA309}" srcOrd="4" destOrd="0" presId="urn:microsoft.com/office/officeart/2005/8/layout/lProcess1"/>
    <dgm:cxn modelId="{1A6C781F-038D-47F8-887F-4E2D280D8B03}" type="presParOf" srcId="{1D13E257-A817-42B0-9A88-E421896D0106}" destId="{EFE3D8B9-5CE6-433F-B0BE-BDEFAA6EB2A0}" srcOrd="5" destOrd="0" presId="urn:microsoft.com/office/officeart/2005/8/layout/lProcess1"/>
    <dgm:cxn modelId="{F2599852-5350-4702-8C27-6046A89E11AD}" type="presParOf" srcId="{1D13E257-A817-42B0-9A88-E421896D0106}" destId="{2A34430A-63E9-4F3C-BC80-AC5ECDFAEFE9}" srcOrd="6" destOrd="0" presId="urn:microsoft.com/office/officeart/2005/8/layout/lProcess1"/>
    <dgm:cxn modelId="{E234CB96-5760-4469-9C84-1DB9C656E896}" type="presParOf" srcId="{1D13E257-A817-42B0-9A88-E421896D0106}" destId="{07AC5AA9-D81B-41BA-9576-10D9404B6748}" srcOrd="7" destOrd="0" presId="urn:microsoft.com/office/officeart/2005/8/layout/lProcess1"/>
    <dgm:cxn modelId="{1C028888-13E3-4EF0-82CF-339185C4D9B5}" type="presParOf" srcId="{1D13E257-A817-42B0-9A88-E421896D0106}" destId="{F9917BF7-EA7C-432B-80D7-2D353A191D0F}" srcOrd="8" destOrd="0" presId="urn:microsoft.com/office/officeart/2005/8/layout/lProcess1"/>
    <dgm:cxn modelId="{24EC6C8B-1407-4438-B43C-E53E967BC127}" type="presParOf" srcId="{1D13E257-A817-42B0-9A88-E421896D0106}" destId="{6FC23ABA-7713-4049-86FE-84A53C242672}" srcOrd="9" destOrd="0" presId="urn:microsoft.com/office/officeart/2005/8/layout/lProcess1"/>
    <dgm:cxn modelId="{050E1524-57DC-4689-BB15-8696737D365E}" type="presParOf" srcId="{1D13E257-A817-42B0-9A88-E421896D0106}" destId="{8F86C1CC-BBA6-4168-93CC-C41077E4913A}" srcOrd="10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0229EDD-110D-4822-ABFB-57E84F39CF4E}" type="doc">
      <dgm:prSet loTypeId="urn:microsoft.com/office/officeart/2005/8/layout/pyramid1" loCatId="pyramid" qsTypeId="urn:microsoft.com/office/officeart/2005/8/quickstyle/simple3" qsCatId="simple" csTypeId="urn:microsoft.com/office/officeart/2005/8/colors/accent1_2" csCatId="accent1" phldr="1"/>
      <dgm:spPr/>
    </dgm:pt>
    <dgm:pt modelId="{60C718C8-1184-4E6E-AD6B-403D73AFBBDC}">
      <dgm:prSet phldrT="[Текст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b="1" i="0" dirty="0" smtClean="0">
              <a:solidFill>
                <a:srgbClr val="008000"/>
              </a:solidFill>
            </a:rPr>
            <a:t>Темно-зелене</a:t>
          </a:r>
          <a:endParaRPr lang="uk-UA" b="1" i="0" dirty="0">
            <a:solidFill>
              <a:srgbClr val="008000"/>
            </a:solidFill>
          </a:endParaRPr>
        </a:p>
      </dgm:t>
    </dgm:pt>
    <dgm:pt modelId="{9478A39B-0F73-4C37-B589-20CCB0D3B027}" type="parTrans" cxnId="{98DD550E-C10E-4E44-82E3-16EC5275535F}">
      <dgm:prSet/>
      <dgm:spPr/>
      <dgm:t>
        <a:bodyPr/>
        <a:lstStyle/>
        <a:p>
          <a:endParaRPr lang="uk-UA"/>
        </a:p>
      </dgm:t>
    </dgm:pt>
    <dgm:pt modelId="{885A8524-0E39-46EE-827F-51C52A909D25}" type="sibTrans" cxnId="{98DD550E-C10E-4E44-82E3-16EC5275535F}">
      <dgm:prSet/>
      <dgm:spPr/>
      <dgm:t>
        <a:bodyPr/>
        <a:lstStyle/>
        <a:p>
          <a:endParaRPr lang="uk-UA"/>
        </a:p>
      </dgm:t>
    </dgm:pt>
    <dgm:pt modelId="{61854FC2-F84A-45CF-80A2-40541C01260B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dirty="0" smtClean="0">
              <a:solidFill>
                <a:srgbClr val="00FF99"/>
              </a:solidFill>
            </a:rPr>
            <a:t>Світло-зелене</a:t>
          </a:r>
          <a:endParaRPr lang="uk-UA" b="1" dirty="0">
            <a:solidFill>
              <a:srgbClr val="00FF99"/>
            </a:solidFill>
          </a:endParaRPr>
        </a:p>
      </dgm:t>
    </dgm:pt>
    <dgm:pt modelId="{5FC52C51-6155-48BD-BDFD-48546F987C0C}" type="parTrans" cxnId="{EFCC9A29-CAE5-413A-A327-9BBE7F81BE1E}">
      <dgm:prSet/>
      <dgm:spPr/>
      <dgm:t>
        <a:bodyPr/>
        <a:lstStyle/>
        <a:p>
          <a:endParaRPr lang="uk-UA"/>
        </a:p>
      </dgm:t>
    </dgm:pt>
    <dgm:pt modelId="{1FDE9EA2-2442-4E02-83CA-9197099A7D59}" type="sibTrans" cxnId="{EFCC9A29-CAE5-413A-A327-9BBE7F81BE1E}">
      <dgm:prSet/>
      <dgm:spPr/>
      <dgm:t>
        <a:bodyPr/>
        <a:lstStyle/>
        <a:p>
          <a:endParaRPr lang="uk-UA"/>
        </a:p>
      </dgm:t>
    </dgm:pt>
    <dgm:pt modelId="{B57893A2-39D1-493B-9CA6-5CCE1822FB05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dirty="0" smtClean="0">
              <a:solidFill>
                <a:srgbClr val="6C0000"/>
              </a:solidFill>
            </a:rPr>
            <a:t>Буре, злегка буре</a:t>
          </a:r>
          <a:endParaRPr lang="uk-UA" b="1" dirty="0">
            <a:solidFill>
              <a:srgbClr val="6C0000"/>
            </a:solidFill>
          </a:endParaRPr>
        </a:p>
      </dgm:t>
    </dgm:pt>
    <dgm:pt modelId="{1294DA6D-E363-4D78-9344-B9CE28A56B18}" type="parTrans" cxnId="{A0499970-653C-45C7-B9E0-3BF3C5B1F5EF}">
      <dgm:prSet/>
      <dgm:spPr/>
      <dgm:t>
        <a:bodyPr/>
        <a:lstStyle/>
        <a:p>
          <a:endParaRPr lang="uk-UA"/>
        </a:p>
      </dgm:t>
    </dgm:pt>
    <dgm:pt modelId="{BCA1F584-8799-460B-96DB-BFC8D0161290}" type="sibTrans" cxnId="{A0499970-653C-45C7-B9E0-3BF3C5B1F5EF}">
      <dgm:prSet/>
      <dgm:spPr/>
      <dgm:t>
        <a:bodyPr/>
        <a:lstStyle/>
        <a:p>
          <a:endParaRPr lang="uk-UA"/>
        </a:p>
      </dgm:t>
    </dgm:pt>
    <dgm:pt modelId="{0FB34E70-759C-449A-8F5E-FDBE16CD41F2}" type="pres">
      <dgm:prSet presAssocID="{20229EDD-110D-4822-ABFB-57E84F39CF4E}" presName="Name0" presStyleCnt="0">
        <dgm:presLayoutVars>
          <dgm:dir/>
          <dgm:animLvl val="lvl"/>
          <dgm:resizeHandles val="exact"/>
        </dgm:presLayoutVars>
      </dgm:prSet>
      <dgm:spPr/>
    </dgm:pt>
    <dgm:pt modelId="{D4F4F969-B91D-40B1-A6B1-575424ECFC32}" type="pres">
      <dgm:prSet presAssocID="{60C718C8-1184-4E6E-AD6B-403D73AFBBDC}" presName="Name8" presStyleCnt="0"/>
      <dgm:spPr/>
    </dgm:pt>
    <dgm:pt modelId="{C23CF9E4-8C0C-47B9-BD9D-6175D127AFDB}" type="pres">
      <dgm:prSet presAssocID="{60C718C8-1184-4E6E-AD6B-403D73AFBBDC}" presName="level" presStyleLbl="node1" presStyleIdx="0" presStyleCnt="3" custScaleX="257487" custScaleY="113045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D87D570-8E74-4DC7-A27D-E62D96C0A6D1}" type="pres">
      <dgm:prSet presAssocID="{60C718C8-1184-4E6E-AD6B-403D73AFBBD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684BA6E-783F-40D8-B56E-5D288584BB73}" type="pres">
      <dgm:prSet presAssocID="{61854FC2-F84A-45CF-80A2-40541C01260B}" presName="Name8" presStyleCnt="0"/>
      <dgm:spPr/>
    </dgm:pt>
    <dgm:pt modelId="{8754543C-3D0E-4FC5-99D1-457DFA58DA73}" type="pres">
      <dgm:prSet presAssocID="{61854FC2-F84A-45CF-80A2-40541C01260B}" presName="level" presStyleLbl="node1" presStyleIdx="1" presStyleCnt="3" custScaleX="150000" custLinFactNeighborX="3302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2B847FF-6809-42E2-AA16-2524CCFAA3CB}" type="pres">
      <dgm:prSet presAssocID="{61854FC2-F84A-45CF-80A2-40541C01260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00E5657-19A0-4354-BD61-AFBE8C243752}" type="pres">
      <dgm:prSet presAssocID="{B57893A2-39D1-493B-9CA6-5CCE1822FB05}" presName="Name8" presStyleCnt="0"/>
      <dgm:spPr/>
    </dgm:pt>
    <dgm:pt modelId="{928A6C2D-85BE-47F5-931C-584D6AA718AB}" type="pres">
      <dgm:prSet presAssocID="{B57893A2-39D1-493B-9CA6-5CCE1822FB05}" presName="level" presStyleLbl="node1" presStyleIdx="2" presStyleCnt="3" custLinFactNeighborX="5262" custLinFactNeighborY="1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1408563-12F8-4C8A-A3C3-9D12453542D1}" type="pres">
      <dgm:prSet presAssocID="{B57893A2-39D1-493B-9CA6-5CCE1822FB0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A0499970-653C-45C7-B9E0-3BF3C5B1F5EF}" srcId="{20229EDD-110D-4822-ABFB-57E84F39CF4E}" destId="{B57893A2-39D1-493B-9CA6-5CCE1822FB05}" srcOrd="2" destOrd="0" parTransId="{1294DA6D-E363-4D78-9344-B9CE28A56B18}" sibTransId="{BCA1F584-8799-460B-96DB-BFC8D0161290}"/>
    <dgm:cxn modelId="{EFCC9A29-CAE5-413A-A327-9BBE7F81BE1E}" srcId="{20229EDD-110D-4822-ABFB-57E84F39CF4E}" destId="{61854FC2-F84A-45CF-80A2-40541C01260B}" srcOrd="1" destOrd="0" parTransId="{5FC52C51-6155-48BD-BDFD-48546F987C0C}" sibTransId="{1FDE9EA2-2442-4E02-83CA-9197099A7D59}"/>
    <dgm:cxn modelId="{B39012F1-36E5-4BCA-8620-27B96CD553AA}" type="presOf" srcId="{B57893A2-39D1-493B-9CA6-5CCE1822FB05}" destId="{01408563-12F8-4C8A-A3C3-9D12453542D1}" srcOrd="1" destOrd="0" presId="urn:microsoft.com/office/officeart/2005/8/layout/pyramid1"/>
    <dgm:cxn modelId="{6AE24244-C14F-4008-B50B-C1B9FC776CEE}" type="presOf" srcId="{60C718C8-1184-4E6E-AD6B-403D73AFBBDC}" destId="{CD87D570-8E74-4DC7-A27D-E62D96C0A6D1}" srcOrd="1" destOrd="0" presId="urn:microsoft.com/office/officeart/2005/8/layout/pyramid1"/>
    <dgm:cxn modelId="{72E70FEE-75C4-4414-BCF7-0F487B67E967}" type="presOf" srcId="{61854FC2-F84A-45CF-80A2-40541C01260B}" destId="{E2B847FF-6809-42E2-AA16-2524CCFAA3CB}" srcOrd="1" destOrd="0" presId="urn:microsoft.com/office/officeart/2005/8/layout/pyramid1"/>
    <dgm:cxn modelId="{F00AB1B4-E94C-43A6-9585-6603BAAECF77}" type="presOf" srcId="{B57893A2-39D1-493B-9CA6-5CCE1822FB05}" destId="{928A6C2D-85BE-47F5-931C-584D6AA718AB}" srcOrd="0" destOrd="0" presId="urn:microsoft.com/office/officeart/2005/8/layout/pyramid1"/>
    <dgm:cxn modelId="{98DD550E-C10E-4E44-82E3-16EC5275535F}" srcId="{20229EDD-110D-4822-ABFB-57E84F39CF4E}" destId="{60C718C8-1184-4E6E-AD6B-403D73AFBBDC}" srcOrd="0" destOrd="0" parTransId="{9478A39B-0F73-4C37-B589-20CCB0D3B027}" sibTransId="{885A8524-0E39-46EE-827F-51C52A909D25}"/>
    <dgm:cxn modelId="{4E4A5FFB-2B34-4966-91F6-B7D499051908}" type="presOf" srcId="{61854FC2-F84A-45CF-80A2-40541C01260B}" destId="{8754543C-3D0E-4FC5-99D1-457DFA58DA73}" srcOrd="0" destOrd="0" presId="urn:microsoft.com/office/officeart/2005/8/layout/pyramid1"/>
    <dgm:cxn modelId="{5907F77D-7DBC-4BAE-80CE-E09E10CAC57C}" type="presOf" srcId="{60C718C8-1184-4E6E-AD6B-403D73AFBBDC}" destId="{C23CF9E4-8C0C-47B9-BD9D-6175D127AFDB}" srcOrd="0" destOrd="0" presId="urn:microsoft.com/office/officeart/2005/8/layout/pyramid1"/>
    <dgm:cxn modelId="{67469646-CE0D-478D-A94C-2CA7ED36446D}" type="presOf" srcId="{20229EDD-110D-4822-ABFB-57E84F39CF4E}" destId="{0FB34E70-759C-449A-8F5E-FDBE16CD41F2}" srcOrd="0" destOrd="0" presId="urn:microsoft.com/office/officeart/2005/8/layout/pyramid1"/>
    <dgm:cxn modelId="{33399493-8276-41BF-BA72-AA4F04DA7E6B}" type="presParOf" srcId="{0FB34E70-759C-449A-8F5E-FDBE16CD41F2}" destId="{D4F4F969-B91D-40B1-A6B1-575424ECFC32}" srcOrd="0" destOrd="0" presId="urn:microsoft.com/office/officeart/2005/8/layout/pyramid1"/>
    <dgm:cxn modelId="{FAA8F18B-52CA-4BE8-8209-E9FE11A4466C}" type="presParOf" srcId="{D4F4F969-B91D-40B1-A6B1-575424ECFC32}" destId="{C23CF9E4-8C0C-47B9-BD9D-6175D127AFDB}" srcOrd="0" destOrd="0" presId="urn:microsoft.com/office/officeart/2005/8/layout/pyramid1"/>
    <dgm:cxn modelId="{36C6C1A8-4E0C-42DA-9B3B-FE919C4286F9}" type="presParOf" srcId="{D4F4F969-B91D-40B1-A6B1-575424ECFC32}" destId="{CD87D570-8E74-4DC7-A27D-E62D96C0A6D1}" srcOrd="1" destOrd="0" presId="urn:microsoft.com/office/officeart/2005/8/layout/pyramid1"/>
    <dgm:cxn modelId="{C5F49349-D184-4C7A-8DBE-0DE7100AF446}" type="presParOf" srcId="{0FB34E70-759C-449A-8F5E-FDBE16CD41F2}" destId="{B684BA6E-783F-40D8-B56E-5D288584BB73}" srcOrd="1" destOrd="0" presId="urn:microsoft.com/office/officeart/2005/8/layout/pyramid1"/>
    <dgm:cxn modelId="{FF1ABDAA-55BE-42C3-8981-A1229702EF6C}" type="presParOf" srcId="{B684BA6E-783F-40D8-B56E-5D288584BB73}" destId="{8754543C-3D0E-4FC5-99D1-457DFA58DA73}" srcOrd="0" destOrd="0" presId="urn:microsoft.com/office/officeart/2005/8/layout/pyramid1"/>
    <dgm:cxn modelId="{E405B28D-F59B-412E-9C54-C391A38396D7}" type="presParOf" srcId="{B684BA6E-783F-40D8-B56E-5D288584BB73}" destId="{E2B847FF-6809-42E2-AA16-2524CCFAA3CB}" srcOrd="1" destOrd="0" presId="urn:microsoft.com/office/officeart/2005/8/layout/pyramid1"/>
    <dgm:cxn modelId="{FC1E082D-CD91-4CC8-AE34-9141EC1BA3EC}" type="presParOf" srcId="{0FB34E70-759C-449A-8F5E-FDBE16CD41F2}" destId="{E00E5657-19A0-4354-BD61-AFBE8C243752}" srcOrd="2" destOrd="0" presId="urn:microsoft.com/office/officeart/2005/8/layout/pyramid1"/>
    <dgm:cxn modelId="{2F0A77C4-0528-45EE-BF0A-980725177780}" type="presParOf" srcId="{E00E5657-19A0-4354-BD61-AFBE8C243752}" destId="{928A6C2D-85BE-47F5-931C-584D6AA718AB}" srcOrd="0" destOrd="0" presId="urn:microsoft.com/office/officeart/2005/8/layout/pyramid1"/>
    <dgm:cxn modelId="{606731C3-764A-4ED8-9FC3-F46FF86C7D10}" type="presParOf" srcId="{E00E5657-19A0-4354-BD61-AFBE8C243752}" destId="{01408563-12F8-4C8A-A3C3-9D12453542D1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27860E1-3BBB-4A1D-9457-D3B7C79CB4A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17272346-BF74-4F45-9548-CD95F3676B0C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800" dirty="0" smtClean="0"/>
            <a:t> </a:t>
          </a:r>
        </a:p>
        <a:p>
          <a:pPr marL="0" marR="0" indent="0" defTabSz="6667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uk-UA" sz="2400" b="1" dirty="0" smtClean="0">
              <a:solidFill>
                <a:srgbClr val="008000"/>
              </a:solidFill>
            </a:rPr>
            <a:t>Вміст </a:t>
          </a:r>
          <a:r>
            <a:rPr lang="uk-UA" sz="2400" b="1" dirty="0" smtClean="0">
              <a:solidFill>
                <a:srgbClr val="008000"/>
              </a:solidFill>
            </a:rPr>
            <a:t>білку </a:t>
          </a:r>
          <a:r>
            <a:rPr lang="uk-UA" sz="2400" b="1" dirty="0" smtClean="0">
              <a:solidFill>
                <a:srgbClr val="008000"/>
              </a:solidFill>
            </a:rPr>
            <a:t>21,3- 36%,  білки багаті метіоніном </a:t>
          </a:r>
        </a:p>
        <a:p>
          <a:pPr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800" dirty="0"/>
        </a:p>
      </dgm:t>
    </dgm:pt>
    <dgm:pt modelId="{817A3EBA-8BB3-4075-A9B7-22F4783CAB83}" type="parTrans" cxnId="{C1EA9743-021A-4AA4-AF58-92E8056DA707}">
      <dgm:prSet/>
      <dgm:spPr/>
      <dgm:t>
        <a:bodyPr/>
        <a:lstStyle/>
        <a:p>
          <a:endParaRPr lang="uk-UA"/>
        </a:p>
      </dgm:t>
    </dgm:pt>
    <dgm:pt modelId="{3CB0E649-DF6E-4CFD-A626-69648F5C2E3B}" type="sibTrans" cxnId="{C1EA9743-021A-4AA4-AF58-92E8056DA707}">
      <dgm:prSet/>
      <dgm:spPr/>
      <dgm:t>
        <a:bodyPr/>
        <a:lstStyle/>
        <a:p>
          <a:endParaRPr lang="uk-UA"/>
        </a:p>
      </dgm:t>
    </dgm:pt>
    <dgm:pt modelId="{07491199-658E-4380-B087-BAD11C0E4F21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400" b="1" dirty="0" smtClean="0">
              <a:solidFill>
                <a:srgbClr val="996600"/>
              </a:solidFill>
            </a:rPr>
            <a:t>Більш низький ніж у інших бобових вміст клітковини і </a:t>
          </a:r>
          <a:r>
            <a:rPr lang="uk-UA" sz="2400" b="1" dirty="0" err="1" smtClean="0">
              <a:solidFill>
                <a:srgbClr val="996600"/>
              </a:solidFill>
            </a:rPr>
            <a:t>пентозанів</a:t>
          </a:r>
          <a:r>
            <a:rPr lang="uk-UA" sz="2400" b="1" dirty="0" smtClean="0">
              <a:solidFill>
                <a:srgbClr val="996600"/>
              </a:solidFill>
            </a:rPr>
            <a:t>, добре засвоюється</a:t>
          </a:r>
        </a:p>
        <a:p>
          <a:pPr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000" dirty="0" smtClean="0"/>
        </a:p>
      </dgm:t>
    </dgm:pt>
    <dgm:pt modelId="{EF81D371-61A2-48CA-BC37-3ECCCAF80CD8}" type="parTrans" cxnId="{71AED111-F60D-4092-B190-84C7C441F983}">
      <dgm:prSet/>
      <dgm:spPr/>
      <dgm:t>
        <a:bodyPr/>
        <a:lstStyle/>
        <a:p>
          <a:endParaRPr lang="uk-UA"/>
        </a:p>
      </dgm:t>
    </dgm:pt>
    <dgm:pt modelId="{F123B6D5-489C-48AB-B424-A2C04AB96C1B}" type="sibTrans" cxnId="{71AED111-F60D-4092-B190-84C7C441F983}">
      <dgm:prSet/>
      <dgm:spPr/>
      <dgm:t>
        <a:bodyPr/>
        <a:lstStyle/>
        <a:p>
          <a:endParaRPr lang="uk-UA"/>
        </a:p>
      </dgm:t>
    </dgm:pt>
    <dgm:pt modelId="{51E44690-9764-4535-8E95-B786CAED32C2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uk-UA" sz="1800" dirty="0" smtClean="0"/>
        </a:p>
        <a:p>
          <a:pPr marL="0" marR="0" indent="0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uk-UA" sz="2400" b="1" dirty="0" smtClean="0">
              <a:solidFill>
                <a:srgbClr val="FF0000"/>
              </a:solidFill>
            </a:rPr>
            <a:t>Крохмаль </a:t>
          </a:r>
          <a:r>
            <a:rPr lang="uk-UA" sz="2400" b="1" dirty="0" err="1" smtClean="0">
              <a:solidFill>
                <a:srgbClr val="FF0000"/>
              </a:solidFill>
            </a:rPr>
            <a:t>клейстеризується</a:t>
          </a:r>
          <a:r>
            <a:rPr lang="uk-UA" sz="2400" b="1" dirty="0" smtClean="0">
              <a:solidFill>
                <a:srgbClr val="FF0000"/>
              </a:solidFill>
            </a:rPr>
            <a:t> при </a:t>
          </a:r>
          <a:r>
            <a:rPr lang="en-US" sz="2400" b="1" dirty="0" smtClean="0">
              <a:solidFill>
                <a:srgbClr val="FF0000"/>
              </a:solidFill>
            </a:rPr>
            <a:t>t </a:t>
          </a:r>
          <a:r>
            <a:rPr lang="uk-UA" sz="2400" b="1" dirty="0" smtClean="0">
              <a:solidFill>
                <a:srgbClr val="FF0000"/>
              </a:solidFill>
            </a:rPr>
            <a:t>68-74</a:t>
          </a:r>
          <a:r>
            <a:rPr lang="uk-UA" sz="2400" b="1" baseline="30000" dirty="0" smtClean="0">
              <a:solidFill>
                <a:srgbClr val="FF0000"/>
              </a:solidFill>
            </a:rPr>
            <a:t>О</a:t>
          </a:r>
          <a:r>
            <a:rPr lang="uk-UA" sz="2400" b="1" dirty="0" smtClean="0">
              <a:solidFill>
                <a:srgbClr val="FF0000"/>
              </a:solidFill>
            </a:rPr>
            <a:t>С </a:t>
          </a:r>
        </a:p>
        <a:p>
          <a:pPr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800" dirty="0"/>
        </a:p>
      </dgm:t>
    </dgm:pt>
    <dgm:pt modelId="{DBC36CF3-0F32-4D59-8150-8BD874AE8F67}" type="parTrans" cxnId="{D946B7DB-7AF4-4732-AD92-68675413B380}">
      <dgm:prSet/>
      <dgm:spPr/>
      <dgm:t>
        <a:bodyPr/>
        <a:lstStyle/>
        <a:p>
          <a:endParaRPr lang="uk-UA"/>
        </a:p>
      </dgm:t>
    </dgm:pt>
    <dgm:pt modelId="{4452F2E1-F4D2-4EFF-83D0-884BF4578A89}" type="sibTrans" cxnId="{D946B7DB-7AF4-4732-AD92-68675413B380}">
      <dgm:prSet/>
      <dgm:spPr/>
      <dgm:t>
        <a:bodyPr/>
        <a:lstStyle/>
        <a:p>
          <a:endParaRPr lang="uk-UA"/>
        </a:p>
      </dgm:t>
    </dgm:pt>
    <dgm:pt modelId="{16B82113-BA2E-40AE-ABB7-846D347BF54D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800" b="1" dirty="0" smtClean="0">
              <a:solidFill>
                <a:srgbClr val="002060"/>
              </a:solidFill>
            </a:rPr>
            <a:t>Варка 30-60 хвилин, збільшення в масі </a:t>
          </a:r>
        </a:p>
        <a:p>
          <a:r>
            <a:rPr lang="uk-UA" sz="2800" b="1" dirty="0" smtClean="0">
              <a:solidFill>
                <a:srgbClr val="002060"/>
              </a:solidFill>
            </a:rPr>
            <a:t>в 2,2-2,8 рази</a:t>
          </a:r>
        </a:p>
      </dgm:t>
    </dgm:pt>
    <dgm:pt modelId="{0530BB55-713C-4DBA-B74E-DAAA6CED89DD}" type="parTrans" cxnId="{DEE4E64D-AD1E-46FF-BE19-198E3E40EF60}">
      <dgm:prSet/>
      <dgm:spPr/>
      <dgm:t>
        <a:bodyPr/>
        <a:lstStyle/>
        <a:p>
          <a:endParaRPr lang="uk-UA"/>
        </a:p>
      </dgm:t>
    </dgm:pt>
    <dgm:pt modelId="{C9489B78-033F-428D-82B5-9785A8F8CC4D}" type="sibTrans" cxnId="{DEE4E64D-AD1E-46FF-BE19-198E3E40EF60}">
      <dgm:prSet/>
      <dgm:spPr/>
      <dgm:t>
        <a:bodyPr/>
        <a:lstStyle/>
        <a:p>
          <a:endParaRPr lang="uk-UA"/>
        </a:p>
      </dgm:t>
    </dgm:pt>
    <dgm:pt modelId="{6738E87D-6123-4FDB-8CCF-E8C0468A3395}" type="pres">
      <dgm:prSet presAssocID="{627860E1-3BBB-4A1D-9457-D3B7C79CB4A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1FDD0F79-9AB2-4757-823F-4CBAF637D5A1}" type="pres">
      <dgm:prSet presAssocID="{17272346-BF74-4F45-9548-CD95F3676B0C}" presName="parentLin" presStyleCnt="0"/>
      <dgm:spPr/>
    </dgm:pt>
    <dgm:pt modelId="{9FF45600-61FD-44C0-A7DF-D53E3C2FBFBD}" type="pres">
      <dgm:prSet presAssocID="{17272346-BF74-4F45-9548-CD95F3676B0C}" presName="parentLeftMargin" presStyleLbl="node1" presStyleIdx="0" presStyleCnt="4"/>
      <dgm:spPr/>
      <dgm:t>
        <a:bodyPr/>
        <a:lstStyle/>
        <a:p>
          <a:endParaRPr lang="uk-UA"/>
        </a:p>
      </dgm:t>
    </dgm:pt>
    <dgm:pt modelId="{3EC6C5E5-0D8F-4F63-9333-D15682D76EFD}" type="pres">
      <dgm:prSet presAssocID="{17272346-BF74-4F45-9548-CD95F3676B0C}" presName="parentText" presStyleLbl="node1" presStyleIdx="0" presStyleCnt="4" custScaleX="129549" custLinFactNeighborX="19659" custLinFactNeighborY="-11632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E9B5470-C450-4974-AE85-DA791641F4DF}" type="pres">
      <dgm:prSet presAssocID="{17272346-BF74-4F45-9548-CD95F3676B0C}" presName="negativeSpace" presStyleCnt="0"/>
      <dgm:spPr/>
    </dgm:pt>
    <dgm:pt modelId="{5D854A17-8F06-41C5-839B-137FEFC6F04F}" type="pres">
      <dgm:prSet presAssocID="{17272346-BF74-4F45-9548-CD95F3676B0C}" presName="childText" presStyleLbl="conFgAcc1" presStyleIdx="0" presStyleCnt="4">
        <dgm:presLayoutVars>
          <dgm:bulletEnabled val="1"/>
        </dgm:presLayoutVars>
      </dgm:prSet>
      <dgm:spPr>
        <a:solidFill>
          <a:srgbClr val="00FF99">
            <a:alpha val="90000"/>
          </a:srgbClr>
        </a:solidFill>
      </dgm:spPr>
    </dgm:pt>
    <dgm:pt modelId="{F97889AD-EF20-4296-90BB-2CECD59F1EE0}" type="pres">
      <dgm:prSet presAssocID="{3CB0E649-DF6E-4CFD-A626-69648F5C2E3B}" presName="spaceBetweenRectangles" presStyleCnt="0"/>
      <dgm:spPr/>
    </dgm:pt>
    <dgm:pt modelId="{A96B4D93-5116-4E39-9194-81DB6DAD6171}" type="pres">
      <dgm:prSet presAssocID="{07491199-658E-4380-B087-BAD11C0E4F21}" presName="parentLin" presStyleCnt="0"/>
      <dgm:spPr/>
    </dgm:pt>
    <dgm:pt modelId="{09FFC092-11BE-496B-9703-6A8060AD00C7}" type="pres">
      <dgm:prSet presAssocID="{07491199-658E-4380-B087-BAD11C0E4F21}" presName="parentLeftMargin" presStyleLbl="node1" presStyleIdx="0" presStyleCnt="4"/>
      <dgm:spPr/>
      <dgm:t>
        <a:bodyPr/>
        <a:lstStyle/>
        <a:p>
          <a:endParaRPr lang="uk-UA"/>
        </a:p>
      </dgm:t>
    </dgm:pt>
    <dgm:pt modelId="{60F33BAE-0FD6-4292-B1D5-23CB4AFCB7A8}" type="pres">
      <dgm:prSet presAssocID="{07491199-658E-4380-B087-BAD11C0E4F21}" presName="parentText" presStyleLbl="node1" presStyleIdx="1" presStyleCnt="4" custScaleX="142857" custScaleY="178274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46A2429-8EA7-4B90-A1F2-BB70AD227626}" type="pres">
      <dgm:prSet presAssocID="{07491199-658E-4380-B087-BAD11C0E4F21}" presName="negativeSpace" presStyleCnt="0"/>
      <dgm:spPr/>
    </dgm:pt>
    <dgm:pt modelId="{5AC1615B-EB1D-4F74-97C6-3E155241F9B5}" type="pres">
      <dgm:prSet presAssocID="{07491199-658E-4380-B087-BAD11C0E4F21}" presName="childText" presStyleLbl="conFgAcc1" presStyleIdx="1" presStyleCnt="4">
        <dgm:presLayoutVars>
          <dgm:bulletEnabled val="1"/>
        </dgm:presLayoutVars>
      </dgm:prSet>
      <dgm:spPr>
        <a:solidFill>
          <a:srgbClr val="FFCC00">
            <a:alpha val="89804"/>
          </a:srgbClr>
        </a:solidFill>
      </dgm:spPr>
    </dgm:pt>
    <dgm:pt modelId="{07639FEA-40C0-4406-BC6E-5D7A4A7676C7}" type="pres">
      <dgm:prSet presAssocID="{F123B6D5-489C-48AB-B424-A2C04AB96C1B}" presName="spaceBetweenRectangles" presStyleCnt="0"/>
      <dgm:spPr/>
    </dgm:pt>
    <dgm:pt modelId="{B848CDDA-A3BF-4B00-BA95-4BA926411292}" type="pres">
      <dgm:prSet presAssocID="{51E44690-9764-4535-8E95-B786CAED32C2}" presName="parentLin" presStyleCnt="0"/>
      <dgm:spPr/>
    </dgm:pt>
    <dgm:pt modelId="{A7CA497A-F245-4543-ABD7-5C73432DF663}" type="pres">
      <dgm:prSet presAssocID="{51E44690-9764-4535-8E95-B786CAED32C2}" presName="parentLeftMargin" presStyleLbl="node1" presStyleIdx="1" presStyleCnt="4"/>
      <dgm:spPr/>
      <dgm:t>
        <a:bodyPr/>
        <a:lstStyle/>
        <a:p>
          <a:endParaRPr lang="uk-UA"/>
        </a:p>
      </dgm:t>
    </dgm:pt>
    <dgm:pt modelId="{930B6B33-9663-4394-A688-99E0132CC48B}" type="pres">
      <dgm:prSet presAssocID="{51E44690-9764-4535-8E95-B786CAED32C2}" presName="parentText" presStyleLbl="node1" presStyleIdx="2" presStyleCnt="4" custScaleX="117705" custScaleY="140656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20A6AD1-1B64-4330-BF7A-3ABCA7EC4A05}" type="pres">
      <dgm:prSet presAssocID="{51E44690-9764-4535-8E95-B786CAED32C2}" presName="negativeSpace" presStyleCnt="0"/>
      <dgm:spPr/>
    </dgm:pt>
    <dgm:pt modelId="{ED657CD9-9119-441A-B9E5-D9B45D2BCB63}" type="pres">
      <dgm:prSet presAssocID="{51E44690-9764-4535-8E95-B786CAED32C2}" presName="childText" presStyleLbl="conFgAcc1" presStyleIdx="2" presStyleCnt="4">
        <dgm:presLayoutVars>
          <dgm:bulletEnabled val="1"/>
        </dgm:presLayoutVars>
      </dgm:prSet>
      <dgm:spPr>
        <a:solidFill>
          <a:srgbClr val="FF9999">
            <a:alpha val="89804"/>
          </a:srgbClr>
        </a:solidFill>
      </dgm:spPr>
    </dgm:pt>
    <dgm:pt modelId="{C030BCDE-12E5-44D8-96E1-9FCCC19BFDD7}" type="pres">
      <dgm:prSet presAssocID="{4452F2E1-F4D2-4EFF-83D0-884BF4578A89}" presName="spaceBetweenRectangles" presStyleCnt="0"/>
      <dgm:spPr/>
    </dgm:pt>
    <dgm:pt modelId="{BADF86F8-93CA-4306-A86D-E10D3DE25CB7}" type="pres">
      <dgm:prSet presAssocID="{16B82113-BA2E-40AE-ABB7-846D347BF54D}" presName="parentLin" presStyleCnt="0"/>
      <dgm:spPr/>
    </dgm:pt>
    <dgm:pt modelId="{C4A5D25A-3859-4120-8576-2E4C107AB4D7}" type="pres">
      <dgm:prSet presAssocID="{16B82113-BA2E-40AE-ABB7-846D347BF54D}" presName="parentLeftMargin" presStyleLbl="node1" presStyleIdx="2" presStyleCnt="4"/>
      <dgm:spPr/>
      <dgm:t>
        <a:bodyPr/>
        <a:lstStyle/>
        <a:p>
          <a:endParaRPr lang="uk-UA"/>
        </a:p>
      </dgm:t>
    </dgm:pt>
    <dgm:pt modelId="{819B8B2C-39B4-4ABB-9E76-C8F7FD001590}" type="pres">
      <dgm:prSet presAssocID="{16B82113-BA2E-40AE-ABB7-846D347BF54D}" presName="parentText" presStyleLbl="node1" presStyleIdx="3" presStyleCnt="4" custScaleX="127474" custScaleY="16833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B73A08D-8487-42F3-9988-DB169368E117}" type="pres">
      <dgm:prSet presAssocID="{16B82113-BA2E-40AE-ABB7-846D347BF54D}" presName="negativeSpace" presStyleCnt="0"/>
      <dgm:spPr/>
    </dgm:pt>
    <dgm:pt modelId="{34DF6E30-3A9C-4D74-8B20-141D367ABA5B}" type="pres">
      <dgm:prSet presAssocID="{16B82113-BA2E-40AE-ABB7-846D347BF54D}" presName="childText" presStyleLbl="conFgAcc1" presStyleIdx="3" presStyleCnt="4">
        <dgm:presLayoutVars>
          <dgm:bulletEnabled val="1"/>
        </dgm:presLayoutVars>
      </dgm:prSet>
      <dgm:spPr>
        <a:solidFill>
          <a:srgbClr val="00FFFF">
            <a:alpha val="89804"/>
          </a:srgbClr>
        </a:solidFill>
      </dgm:spPr>
    </dgm:pt>
  </dgm:ptLst>
  <dgm:cxnLst>
    <dgm:cxn modelId="{B4991BA4-D028-4805-B7EB-CF5E81049371}" type="presOf" srcId="{07491199-658E-4380-B087-BAD11C0E4F21}" destId="{09FFC092-11BE-496B-9703-6A8060AD00C7}" srcOrd="0" destOrd="0" presId="urn:microsoft.com/office/officeart/2005/8/layout/list1"/>
    <dgm:cxn modelId="{3B9D6A3B-78B1-4368-9EBD-803D9C2BAA69}" type="presOf" srcId="{07491199-658E-4380-B087-BAD11C0E4F21}" destId="{60F33BAE-0FD6-4292-B1D5-23CB4AFCB7A8}" srcOrd="1" destOrd="0" presId="urn:microsoft.com/office/officeart/2005/8/layout/list1"/>
    <dgm:cxn modelId="{2CDF2ACF-34DB-481A-994A-2FAC1E224230}" type="presOf" srcId="{16B82113-BA2E-40AE-ABB7-846D347BF54D}" destId="{819B8B2C-39B4-4ABB-9E76-C8F7FD001590}" srcOrd="1" destOrd="0" presId="urn:microsoft.com/office/officeart/2005/8/layout/list1"/>
    <dgm:cxn modelId="{D946B7DB-7AF4-4732-AD92-68675413B380}" srcId="{627860E1-3BBB-4A1D-9457-D3B7C79CB4AF}" destId="{51E44690-9764-4535-8E95-B786CAED32C2}" srcOrd="2" destOrd="0" parTransId="{DBC36CF3-0F32-4D59-8150-8BD874AE8F67}" sibTransId="{4452F2E1-F4D2-4EFF-83D0-884BF4578A89}"/>
    <dgm:cxn modelId="{F87100D0-2718-42F4-9E72-609FB9B0FAC9}" type="presOf" srcId="{16B82113-BA2E-40AE-ABB7-846D347BF54D}" destId="{C4A5D25A-3859-4120-8576-2E4C107AB4D7}" srcOrd="0" destOrd="0" presId="urn:microsoft.com/office/officeart/2005/8/layout/list1"/>
    <dgm:cxn modelId="{C1EA9743-021A-4AA4-AF58-92E8056DA707}" srcId="{627860E1-3BBB-4A1D-9457-D3B7C79CB4AF}" destId="{17272346-BF74-4F45-9548-CD95F3676B0C}" srcOrd="0" destOrd="0" parTransId="{817A3EBA-8BB3-4075-A9B7-22F4783CAB83}" sibTransId="{3CB0E649-DF6E-4CFD-A626-69648F5C2E3B}"/>
    <dgm:cxn modelId="{A6EE322D-3635-49BC-8085-83BD23E0CAA1}" type="presOf" srcId="{51E44690-9764-4535-8E95-B786CAED32C2}" destId="{930B6B33-9663-4394-A688-99E0132CC48B}" srcOrd="1" destOrd="0" presId="urn:microsoft.com/office/officeart/2005/8/layout/list1"/>
    <dgm:cxn modelId="{B291DAB2-AC6F-4EE0-B43A-6CA9DADA9D42}" type="presOf" srcId="{17272346-BF74-4F45-9548-CD95F3676B0C}" destId="{3EC6C5E5-0D8F-4F63-9333-D15682D76EFD}" srcOrd="1" destOrd="0" presId="urn:microsoft.com/office/officeart/2005/8/layout/list1"/>
    <dgm:cxn modelId="{DEE4E64D-AD1E-46FF-BE19-198E3E40EF60}" srcId="{627860E1-3BBB-4A1D-9457-D3B7C79CB4AF}" destId="{16B82113-BA2E-40AE-ABB7-846D347BF54D}" srcOrd="3" destOrd="0" parTransId="{0530BB55-713C-4DBA-B74E-DAAA6CED89DD}" sibTransId="{C9489B78-033F-428D-82B5-9785A8F8CC4D}"/>
    <dgm:cxn modelId="{D7D751E8-F65A-4E36-87C6-DE198D7A0FB2}" type="presOf" srcId="{51E44690-9764-4535-8E95-B786CAED32C2}" destId="{A7CA497A-F245-4543-ABD7-5C73432DF663}" srcOrd="0" destOrd="0" presId="urn:microsoft.com/office/officeart/2005/8/layout/list1"/>
    <dgm:cxn modelId="{EBF1D988-E1D2-47DF-A7DB-FE031911CBD5}" type="presOf" srcId="{17272346-BF74-4F45-9548-CD95F3676B0C}" destId="{9FF45600-61FD-44C0-A7DF-D53E3C2FBFBD}" srcOrd="0" destOrd="0" presId="urn:microsoft.com/office/officeart/2005/8/layout/list1"/>
    <dgm:cxn modelId="{41A7E7F0-DFF0-41BA-A9A3-292620C790F6}" type="presOf" srcId="{627860E1-3BBB-4A1D-9457-D3B7C79CB4AF}" destId="{6738E87D-6123-4FDB-8CCF-E8C0468A3395}" srcOrd="0" destOrd="0" presId="urn:microsoft.com/office/officeart/2005/8/layout/list1"/>
    <dgm:cxn modelId="{71AED111-F60D-4092-B190-84C7C441F983}" srcId="{627860E1-3BBB-4A1D-9457-D3B7C79CB4AF}" destId="{07491199-658E-4380-B087-BAD11C0E4F21}" srcOrd="1" destOrd="0" parTransId="{EF81D371-61A2-48CA-BC37-3ECCCAF80CD8}" sibTransId="{F123B6D5-489C-48AB-B424-A2C04AB96C1B}"/>
    <dgm:cxn modelId="{92EEBA46-7972-4394-B132-5B45A23834DD}" type="presParOf" srcId="{6738E87D-6123-4FDB-8CCF-E8C0468A3395}" destId="{1FDD0F79-9AB2-4757-823F-4CBAF637D5A1}" srcOrd="0" destOrd="0" presId="urn:microsoft.com/office/officeart/2005/8/layout/list1"/>
    <dgm:cxn modelId="{5030A90B-58EC-4FCB-93A9-7E027D9E5A94}" type="presParOf" srcId="{1FDD0F79-9AB2-4757-823F-4CBAF637D5A1}" destId="{9FF45600-61FD-44C0-A7DF-D53E3C2FBFBD}" srcOrd="0" destOrd="0" presId="urn:microsoft.com/office/officeart/2005/8/layout/list1"/>
    <dgm:cxn modelId="{C7E89FCE-183B-4EA9-9A52-8C74C7562C95}" type="presParOf" srcId="{1FDD0F79-9AB2-4757-823F-4CBAF637D5A1}" destId="{3EC6C5E5-0D8F-4F63-9333-D15682D76EFD}" srcOrd="1" destOrd="0" presId="urn:microsoft.com/office/officeart/2005/8/layout/list1"/>
    <dgm:cxn modelId="{EFC1D277-DB7F-4427-A63F-E195C99AFE94}" type="presParOf" srcId="{6738E87D-6123-4FDB-8CCF-E8C0468A3395}" destId="{4E9B5470-C450-4974-AE85-DA791641F4DF}" srcOrd="1" destOrd="0" presId="urn:microsoft.com/office/officeart/2005/8/layout/list1"/>
    <dgm:cxn modelId="{ED01AA0F-3A48-4E81-9201-F8972412C511}" type="presParOf" srcId="{6738E87D-6123-4FDB-8CCF-E8C0468A3395}" destId="{5D854A17-8F06-41C5-839B-137FEFC6F04F}" srcOrd="2" destOrd="0" presId="urn:microsoft.com/office/officeart/2005/8/layout/list1"/>
    <dgm:cxn modelId="{40FFAFE9-E660-4246-8D16-7106A68B7909}" type="presParOf" srcId="{6738E87D-6123-4FDB-8CCF-E8C0468A3395}" destId="{F97889AD-EF20-4296-90BB-2CECD59F1EE0}" srcOrd="3" destOrd="0" presId="urn:microsoft.com/office/officeart/2005/8/layout/list1"/>
    <dgm:cxn modelId="{B3452807-0D57-4F5B-A14B-31C00E54692B}" type="presParOf" srcId="{6738E87D-6123-4FDB-8CCF-E8C0468A3395}" destId="{A96B4D93-5116-4E39-9194-81DB6DAD6171}" srcOrd="4" destOrd="0" presId="urn:microsoft.com/office/officeart/2005/8/layout/list1"/>
    <dgm:cxn modelId="{2963FD5E-60DE-4558-BDBA-437AC371DEFE}" type="presParOf" srcId="{A96B4D93-5116-4E39-9194-81DB6DAD6171}" destId="{09FFC092-11BE-496B-9703-6A8060AD00C7}" srcOrd="0" destOrd="0" presId="urn:microsoft.com/office/officeart/2005/8/layout/list1"/>
    <dgm:cxn modelId="{96978E92-BDCA-495C-BEDA-F8129E16A396}" type="presParOf" srcId="{A96B4D93-5116-4E39-9194-81DB6DAD6171}" destId="{60F33BAE-0FD6-4292-B1D5-23CB4AFCB7A8}" srcOrd="1" destOrd="0" presId="urn:microsoft.com/office/officeart/2005/8/layout/list1"/>
    <dgm:cxn modelId="{471F8CC7-95EF-41CB-B86E-CC766BA86C41}" type="presParOf" srcId="{6738E87D-6123-4FDB-8CCF-E8C0468A3395}" destId="{E46A2429-8EA7-4B90-A1F2-BB70AD227626}" srcOrd="5" destOrd="0" presId="urn:microsoft.com/office/officeart/2005/8/layout/list1"/>
    <dgm:cxn modelId="{420EA032-2B80-40A8-AEEE-546403C4CB33}" type="presParOf" srcId="{6738E87D-6123-4FDB-8CCF-E8C0468A3395}" destId="{5AC1615B-EB1D-4F74-97C6-3E155241F9B5}" srcOrd="6" destOrd="0" presId="urn:microsoft.com/office/officeart/2005/8/layout/list1"/>
    <dgm:cxn modelId="{DEB3CF85-53E8-44D7-BE9C-9F2BD53C2D9C}" type="presParOf" srcId="{6738E87D-6123-4FDB-8CCF-E8C0468A3395}" destId="{07639FEA-40C0-4406-BC6E-5D7A4A7676C7}" srcOrd="7" destOrd="0" presId="urn:microsoft.com/office/officeart/2005/8/layout/list1"/>
    <dgm:cxn modelId="{5A8F0582-8550-4DBF-A9A2-8A392745AF04}" type="presParOf" srcId="{6738E87D-6123-4FDB-8CCF-E8C0468A3395}" destId="{B848CDDA-A3BF-4B00-BA95-4BA926411292}" srcOrd="8" destOrd="0" presId="urn:microsoft.com/office/officeart/2005/8/layout/list1"/>
    <dgm:cxn modelId="{F06049F5-F66A-4E4A-8FCF-9878E82134D7}" type="presParOf" srcId="{B848CDDA-A3BF-4B00-BA95-4BA926411292}" destId="{A7CA497A-F245-4543-ABD7-5C73432DF663}" srcOrd="0" destOrd="0" presId="urn:microsoft.com/office/officeart/2005/8/layout/list1"/>
    <dgm:cxn modelId="{485BD8B6-3DA5-480A-9886-7204B8A6F277}" type="presParOf" srcId="{B848CDDA-A3BF-4B00-BA95-4BA926411292}" destId="{930B6B33-9663-4394-A688-99E0132CC48B}" srcOrd="1" destOrd="0" presId="urn:microsoft.com/office/officeart/2005/8/layout/list1"/>
    <dgm:cxn modelId="{CD2D7037-62D0-445D-9DAC-939DE504A28F}" type="presParOf" srcId="{6738E87D-6123-4FDB-8CCF-E8C0468A3395}" destId="{920A6AD1-1B64-4330-BF7A-3ABCA7EC4A05}" srcOrd="9" destOrd="0" presId="urn:microsoft.com/office/officeart/2005/8/layout/list1"/>
    <dgm:cxn modelId="{78AB2AB6-D61B-4C41-ACEE-E695E63FF315}" type="presParOf" srcId="{6738E87D-6123-4FDB-8CCF-E8C0468A3395}" destId="{ED657CD9-9119-441A-B9E5-D9B45D2BCB63}" srcOrd="10" destOrd="0" presId="urn:microsoft.com/office/officeart/2005/8/layout/list1"/>
    <dgm:cxn modelId="{5CC88B2E-0917-4E11-BB9E-2580AC924B45}" type="presParOf" srcId="{6738E87D-6123-4FDB-8CCF-E8C0468A3395}" destId="{C030BCDE-12E5-44D8-96E1-9FCCC19BFDD7}" srcOrd="11" destOrd="0" presId="urn:microsoft.com/office/officeart/2005/8/layout/list1"/>
    <dgm:cxn modelId="{5C3D25EE-83BA-45E4-8791-35931D49D65D}" type="presParOf" srcId="{6738E87D-6123-4FDB-8CCF-E8C0468A3395}" destId="{BADF86F8-93CA-4306-A86D-E10D3DE25CB7}" srcOrd="12" destOrd="0" presId="urn:microsoft.com/office/officeart/2005/8/layout/list1"/>
    <dgm:cxn modelId="{30ADF363-C18F-4653-BDA5-DE98C79FDC69}" type="presParOf" srcId="{BADF86F8-93CA-4306-A86D-E10D3DE25CB7}" destId="{C4A5D25A-3859-4120-8576-2E4C107AB4D7}" srcOrd="0" destOrd="0" presId="urn:microsoft.com/office/officeart/2005/8/layout/list1"/>
    <dgm:cxn modelId="{27518423-ED21-475E-8204-356449F7CC16}" type="presParOf" srcId="{BADF86F8-93CA-4306-A86D-E10D3DE25CB7}" destId="{819B8B2C-39B4-4ABB-9E76-C8F7FD001590}" srcOrd="1" destOrd="0" presId="urn:microsoft.com/office/officeart/2005/8/layout/list1"/>
    <dgm:cxn modelId="{96A93475-9497-4E09-828E-FC2E8FF02047}" type="presParOf" srcId="{6738E87D-6123-4FDB-8CCF-E8C0468A3395}" destId="{AB73A08D-8487-42F3-9988-DB169368E117}" srcOrd="13" destOrd="0" presId="urn:microsoft.com/office/officeart/2005/8/layout/list1"/>
    <dgm:cxn modelId="{541FC8D3-528D-4EFE-8EC0-04D8C6AB9C94}" type="presParOf" srcId="{6738E87D-6123-4FDB-8CCF-E8C0468A3395}" destId="{34DF6E30-3A9C-4D74-8B20-141D367ABA5B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5E29179-A507-4956-A4CC-9D8F1901D68C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uk-UA"/>
        </a:p>
      </dgm:t>
    </dgm:pt>
    <dgm:pt modelId="{16AD84D4-11D1-4FEC-BB06-3914B7664889}">
      <dgm:prSet phldrT="[Текст]" phldr="1"/>
      <dgm:spPr/>
      <dgm:t>
        <a:bodyPr/>
        <a:lstStyle/>
        <a:p>
          <a:endParaRPr lang="uk-UA"/>
        </a:p>
      </dgm:t>
    </dgm:pt>
    <dgm:pt modelId="{3D84835A-F0CA-4AE9-B2FF-1B5A7FB5FFEA}" type="parTrans" cxnId="{5C4CC069-AA87-4AAF-BCB8-CDA56650251D}">
      <dgm:prSet/>
      <dgm:spPr/>
      <dgm:t>
        <a:bodyPr/>
        <a:lstStyle/>
        <a:p>
          <a:endParaRPr lang="uk-UA"/>
        </a:p>
      </dgm:t>
    </dgm:pt>
    <dgm:pt modelId="{A9006D60-EFEE-4B22-A010-DC7E75F57691}" type="sibTrans" cxnId="{5C4CC069-AA87-4AAF-BCB8-CDA56650251D}">
      <dgm:prSet/>
      <dgm:spPr/>
      <dgm:t>
        <a:bodyPr/>
        <a:lstStyle/>
        <a:p>
          <a:endParaRPr lang="uk-UA"/>
        </a:p>
      </dgm:t>
    </dgm:pt>
    <dgm:pt modelId="{64C3B9B1-CD2C-4A25-9DAD-B6BD5A58F6C0}">
      <dgm:prSet phldrT="[Текст]" phldr="1"/>
      <dgm:spPr/>
      <dgm:t>
        <a:bodyPr/>
        <a:lstStyle/>
        <a:p>
          <a:endParaRPr lang="uk-UA"/>
        </a:p>
      </dgm:t>
    </dgm:pt>
    <dgm:pt modelId="{EE8020D3-79B3-41B8-841D-CCFB8932A4CD}" type="parTrans" cxnId="{3ED9820E-848A-4251-AA8F-3BA4E908CB77}">
      <dgm:prSet/>
      <dgm:spPr/>
      <dgm:t>
        <a:bodyPr/>
        <a:lstStyle/>
        <a:p>
          <a:endParaRPr lang="uk-UA"/>
        </a:p>
      </dgm:t>
    </dgm:pt>
    <dgm:pt modelId="{3D4E1F6F-5BD5-45DA-8E0F-6EF946E317DC}" type="sibTrans" cxnId="{3ED9820E-848A-4251-AA8F-3BA4E908CB77}">
      <dgm:prSet/>
      <dgm:spPr/>
      <dgm:t>
        <a:bodyPr/>
        <a:lstStyle/>
        <a:p>
          <a:endParaRPr lang="uk-UA"/>
        </a:p>
      </dgm:t>
    </dgm:pt>
    <dgm:pt modelId="{BE6294E3-ED9A-423C-A4E0-71290F5DB738}">
      <dgm:prSet phldrT="[Текст]" phldr="1"/>
      <dgm:spPr/>
      <dgm:t>
        <a:bodyPr/>
        <a:lstStyle/>
        <a:p>
          <a:endParaRPr lang="uk-UA"/>
        </a:p>
      </dgm:t>
    </dgm:pt>
    <dgm:pt modelId="{9EE337C2-DF2B-4F05-B3C6-25893A2DDA2E}" type="parTrans" cxnId="{5B49444B-C93E-458A-9522-5ABA9DA69A1E}">
      <dgm:prSet/>
      <dgm:spPr/>
      <dgm:t>
        <a:bodyPr/>
        <a:lstStyle/>
        <a:p>
          <a:endParaRPr lang="uk-UA"/>
        </a:p>
      </dgm:t>
    </dgm:pt>
    <dgm:pt modelId="{D01B9AA8-3BB6-4C9F-A028-87721CDE7D48}" type="sibTrans" cxnId="{5B49444B-C93E-458A-9522-5ABA9DA69A1E}">
      <dgm:prSet/>
      <dgm:spPr/>
      <dgm:t>
        <a:bodyPr/>
        <a:lstStyle/>
        <a:p>
          <a:endParaRPr lang="uk-UA"/>
        </a:p>
      </dgm:t>
    </dgm:pt>
    <dgm:pt modelId="{DF814AA0-E3E6-4102-8BBE-B946D415CD23}">
      <dgm:prSet phldrT="[Текст]" phldr="1"/>
      <dgm:spPr/>
      <dgm:t>
        <a:bodyPr/>
        <a:lstStyle/>
        <a:p>
          <a:endParaRPr lang="uk-UA"/>
        </a:p>
      </dgm:t>
    </dgm:pt>
    <dgm:pt modelId="{7C02A695-B72B-4368-AABD-99E35A070828}" type="parTrans" cxnId="{AA1DB9E1-CB83-43C6-83F8-E8CF7CDC3E1E}">
      <dgm:prSet/>
      <dgm:spPr/>
      <dgm:t>
        <a:bodyPr/>
        <a:lstStyle/>
        <a:p>
          <a:endParaRPr lang="uk-UA"/>
        </a:p>
      </dgm:t>
    </dgm:pt>
    <dgm:pt modelId="{403D5F52-970E-4D22-A4C7-1146E294A472}" type="sibTrans" cxnId="{AA1DB9E1-CB83-43C6-83F8-E8CF7CDC3E1E}">
      <dgm:prSet/>
      <dgm:spPr/>
      <dgm:t>
        <a:bodyPr/>
        <a:lstStyle/>
        <a:p>
          <a:endParaRPr lang="uk-UA"/>
        </a:p>
      </dgm:t>
    </dgm:pt>
    <dgm:pt modelId="{CD78C876-6B33-4872-95AE-9D7C4F2F0A84}">
      <dgm:prSet phldrT="[Текст]" phldr="1"/>
      <dgm:spPr/>
      <dgm:t>
        <a:bodyPr/>
        <a:lstStyle/>
        <a:p>
          <a:endParaRPr lang="uk-UA"/>
        </a:p>
      </dgm:t>
    </dgm:pt>
    <dgm:pt modelId="{AF913548-A3DE-43F3-90BE-3DA573C53B41}" type="parTrans" cxnId="{DF19662E-2B70-4633-91AD-92389F46C194}">
      <dgm:prSet/>
      <dgm:spPr/>
      <dgm:t>
        <a:bodyPr/>
        <a:lstStyle/>
        <a:p>
          <a:endParaRPr lang="uk-UA"/>
        </a:p>
      </dgm:t>
    </dgm:pt>
    <dgm:pt modelId="{61B1428B-B207-44FD-8FC2-629BD011A808}" type="sibTrans" cxnId="{DF19662E-2B70-4633-91AD-92389F46C194}">
      <dgm:prSet/>
      <dgm:spPr/>
      <dgm:t>
        <a:bodyPr/>
        <a:lstStyle/>
        <a:p>
          <a:endParaRPr lang="uk-UA"/>
        </a:p>
      </dgm:t>
    </dgm:pt>
    <dgm:pt modelId="{AC4DB34C-F38D-4B16-B452-5267EF701C4B}">
      <dgm:prSet phldrT="[Текст]" phldr="1"/>
      <dgm:spPr/>
      <dgm:t>
        <a:bodyPr/>
        <a:lstStyle/>
        <a:p>
          <a:endParaRPr lang="uk-UA"/>
        </a:p>
      </dgm:t>
    </dgm:pt>
    <dgm:pt modelId="{7779E4DA-8220-440D-B638-B948BA3C94D9}" type="parTrans" cxnId="{5A4B8D6B-8DF9-48F1-AC45-9E12A246289E}">
      <dgm:prSet/>
      <dgm:spPr/>
      <dgm:t>
        <a:bodyPr/>
        <a:lstStyle/>
        <a:p>
          <a:endParaRPr lang="uk-UA"/>
        </a:p>
      </dgm:t>
    </dgm:pt>
    <dgm:pt modelId="{48DB736A-2E10-414C-ABB9-1F4C0343C228}" type="sibTrans" cxnId="{5A4B8D6B-8DF9-48F1-AC45-9E12A246289E}">
      <dgm:prSet/>
      <dgm:spPr/>
      <dgm:t>
        <a:bodyPr/>
        <a:lstStyle/>
        <a:p>
          <a:endParaRPr lang="uk-UA"/>
        </a:p>
      </dgm:t>
    </dgm:pt>
    <dgm:pt modelId="{5775A2B8-955E-465D-9827-A67F7CA1F2AD}" type="pres">
      <dgm:prSet presAssocID="{25E29179-A507-4956-A4CC-9D8F1901D68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BF7A2B42-6D70-4F05-A8D8-82FA188E8F88}" type="pres">
      <dgm:prSet presAssocID="{16AD84D4-11D1-4FEC-BB06-3914B7664889}" presName="compositeNode" presStyleCnt="0">
        <dgm:presLayoutVars>
          <dgm:bulletEnabled val="1"/>
        </dgm:presLayoutVars>
      </dgm:prSet>
      <dgm:spPr/>
    </dgm:pt>
    <dgm:pt modelId="{CC20CBF1-8D24-4BB5-A410-400A83438B81}" type="pres">
      <dgm:prSet presAssocID="{16AD84D4-11D1-4FEC-BB06-3914B7664889}" presName="bgRect" presStyleLbl="node1" presStyleIdx="0" presStyleCnt="3"/>
      <dgm:spPr/>
      <dgm:t>
        <a:bodyPr/>
        <a:lstStyle/>
        <a:p>
          <a:endParaRPr lang="uk-UA"/>
        </a:p>
      </dgm:t>
    </dgm:pt>
    <dgm:pt modelId="{41BBB524-3D94-4B2A-9FBA-CFB861952858}" type="pres">
      <dgm:prSet presAssocID="{16AD84D4-11D1-4FEC-BB06-3914B7664889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DA0A31A-B0AD-4C28-9B5E-46B89952A6FD}" type="pres">
      <dgm:prSet presAssocID="{16AD84D4-11D1-4FEC-BB06-3914B7664889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B7D6AD9-2B4B-45CB-AE64-398C866142C2}" type="pres">
      <dgm:prSet presAssocID="{A9006D60-EFEE-4B22-A010-DC7E75F57691}" presName="hSp" presStyleCnt="0"/>
      <dgm:spPr/>
    </dgm:pt>
    <dgm:pt modelId="{64D14105-7AF1-4CFA-A0F9-C4EC7C85DFAC}" type="pres">
      <dgm:prSet presAssocID="{A9006D60-EFEE-4B22-A010-DC7E75F57691}" presName="vProcSp" presStyleCnt="0"/>
      <dgm:spPr/>
    </dgm:pt>
    <dgm:pt modelId="{DFED2D07-814E-497C-A6F3-64897EC0425F}" type="pres">
      <dgm:prSet presAssocID="{A9006D60-EFEE-4B22-A010-DC7E75F57691}" presName="vSp1" presStyleCnt="0"/>
      <dgm:spPr/>
    </dgm:pt>
    <dgm:pt modelId="{DA1CA251-B63E-4257-9B17-B60BFA848AF7}" type="pres">
      <dgm:prSet presAssocID="{A9006D60-EFEE-4B22-A010-DC7E75F57691}" presName="simulatedConn" presStyleLbl="solidFgAcc1" presStyleIdx="0" presStyleCnt="2"/>
      <dgm:spPr/>
    </dgm:pt>
    <dgm:pt modelId="{969A1CAE-04B6-411F-8D11-F523CA9866F5}" type="pres">
      <dgm:prSet presAssocID="{A9006D60-EFEE-4B22-A010-DC7E75F57691}" presName="vSp2" presStyleCnt="0"/>
      <dgm:spPr/>
    </dgm:pt>
    <dgm:pt modelId="{E39F7572-F4FD-4D40-A699-3CB0FD16E803}" type="pres">
      <dgm:prSet presAssocID="{A9006D60-EFEE-4B22-A010-DC7E75F57691}" presName="sibTrans" presStyleCnt="0"/>
      <dgm:spPr/>
    </dgm:pt>
    <dgm:pt modelId="{83189CAE-3905-4CAA-93E3-EEA595E69E56}" type="pres">
      <dgm:prSet presAssocID="{BE6294E3-ED9A-423C-A4E0-71290F5DB738}" presName="compositeNode" presStyleCnt="0">
        <dgm:presLayoutVars>
          <dgm:bulletEnabled val="1"/>
        </dgm:presLayoutVars>
      </dgm:prSet>
      <dgm:spPr/>
    </dgm:pt>
    <dgm:pt modelId="{F6CAA3EC-42EE-41DC-A035-9E12C2417F7D}" type="pres">
      <dgm:prSet presAssocID="{BE6294E3-ED9A-423C-A4E0-71290F5DB738}" presName="bgRect" presStyleLbl="node1" presStyleIdx="1" presStyleCnt="3"/>
      <dgm:spPr/>
      <dgm:t>
        <a:bodyPr/>
        <a:lstStyle/>
        <a:p>
          <a:endParaRPr lang="uk-UA"/>
        </a:p>
      </dgm:t>
    </dgm:pt>
    <dgm:pt modelId="{0780EC6A-4DC9-42E8-94AF-63261B9D1997}" type="pres">
      <dgm:prSet presAssocID="{BE6294E3-ED9A-423C-A4E0-71290F5DB738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49128DC-4629-49CC-91F7-1956BEEBC37A}" type="pres">
      <dgm:prSet presAssocID="{BE6294E3-ED9A-423C-A4E0-71290F5DB738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1E5B7DC-A279-4ED8-B2AF-1874E753F0A8}" type="pres">
      <dgm:prSet presAssocID="{D01B9AA8-3BB6-4C9F-A028-87721CDE7D48}" presName="hSp" presStyleCnt="0"/>
      <dgm:spPr/>
    </dgm:pt>
    <dgm:pt modelId="{42CCFB8D-F6B8-46B3-A24C-0C0244860D2D}" type="pres">
      <dgm:prSet presAssocID="{D01B9AA8-3BB6-4C9F-A028-87721CDE7D48}" presName="vProcSp" presStyleCnt="0"/>
      <dgm:spPr/>
    </dgm:pt>
    <dgm:pt modelId="{D62F7DA9-0973-413D-A32D-7ABEBA7C2BC0}" type="pres">
      <dgm:prSet presAssocID="{D01B9AA8-3BB6-4C9F-A028-87721CDE7D48}" presName="vSp1" presStyleCnt="0"/>
      <dgm:spPr/>
    </dgm:pt>
    <dgm:pt modelId="{03019E42-00D3-4E8D-A3C4-01DE6B2D8C07}" type="pres">
      <dgm:prSet presAssocID="{D01B9AA8-3BB6-4C9F-A028-87721CDE7D48}" presName="simulatedConn" presStyleLbl="solidFgAcc1" presStyleIdx="1" presStyleCnt="2"/>
      <dgm:spPr/>
    </dgm:pt>
    <dgm:pt modelId="{B9C13791-1818-47C0-BBA0-4BE2A22A21B5}" type="pres">
      <dgm:prSet presAssocID="{D01B9AA8-3BB6-4C9F-A028-87721CDE7D48}" presName="vSp2" presStyleCnt="0"/>
      <dgm:spPr/>
    </dgm:pt>
    <dgm:pt modelId="{4FDB565C-5E51-42F0-9DE7-4FE067B54F6A}" type="pres">
      <dgm:prSet presAssocID="{D01B9AA8-3BB6-4C9F-A028-87721CDE7D48}" presName="sibTrans" presStyleCnt="0"/>
      <dgm:spPr/>
    </dgm:pt>
    <dgm:pt modelId="{66C3F30C-5A65-487D-AC85-E99FC9715DE5}" type="pres">
      <dgm:prSet presAssocID="{CD78C876-6B33-4872-95AE-9D7C4F2F0A84}" presName="compositeNode" presStyleCnt="0">
        <dgm:presLayoutVars>
          <dgm:bulletEnabled val="1"/>
        </dgm:presLayoutVars>
      </dgm:prSet>
      <dgm:spPr/>
    </dgm:pt>
    <dgm:pt modelId="{9619B333-DCCD-4571-9388-00F62A2C926A}" type="pres">
      <dgm:prSet presAssocID="{CD78C876-6B33-4872-95AE-9D7C4F2F0A84}" presName="bgRect" presStyleLbl="node1" presStyleIdx="2" presStyleCnt="3"/>
      <dgm:spPr/>
      <dgm:t>
        <a:bodyPr/>
        <a:lstStyle/>
        <a:p>
          <a:endParaRPr lang="uk-UA"/>
        </a:p>
      </dgm:t>
    </dgm:pt>
    <dgm:pt modelId="{F94D30CB-FDD4-4243-B6D5-787F1E662BCB}" type="pres">
      <dgm:prSet presAssocID="{CD78C876-6B33-4872-95AE-9D7C4F2F0A84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DCDC9BB-944B-4F77-A0CF-DC733B6980A0}" type="pres">
      <dgm:prSet presAssocID="{CD78C876-6B33-4872-95AE-9D7C4F2F0A84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DF19662E-2B70-4633-91AD-92389F46C194}" srcId="{25E29179-A507-4956-A4CC-9D8F1901D68C}" destId="{CD78C876-6B33-4872-95AE-9D7C4F2F0A84}" srcOrd="2" destOrd="0" parTransId="{AF913548-A3DE-43F3-90BE-3DA573C53B41}" sibTransId="{61B1428B-B207-44FD-8FC2-629BD011A808}"/>
    <dgm:cxn modelId="{5A4B8D6B-8DF9-48F1-AC45-9E12A246289E}" srcId="{CD78C876-6B33-4872-95AE-9D7C4F2F0A84}" destId="{AC4DB34C-F38D-4B16-B452-5267EF701C4B}" srcOrd="0" destOrd="0" parTransId="{7779E4DA-8220-440D-B638-B948BA3C94D9}" sibTransId="{48DB736A-2E10-414C-ABB9-1F4C0343C228}"/>
    <dgm:cxn modelId="{6E1DC6D5-32C0-46EF-A566-4BF1922A4DE1}" type="presOf" srcId="{25E29179-A507-4956-A4CC-9D8F1901D68C}" destId="{5775A2B8-955E-465D-9827-A67F7CA1F2AD}" srcOrd="0" destOrd="0" presId="urn:microsoft.com/office/officeart/2005/8/layout/hProcess7"/>
    <dgm:cxn modelId="{FBEA1352-D4D5-4033-8D21-03C8154C0E1C}" type="presOf" srcId="{CD78C876-6B33-4872-95AE-9D7C4F2F0A84}" destId="{F94D30CB-FDD4-4243-B6D5-787F1E662BCB}" srcOrd="1" destOrd="0" presId="urn:microsoft.com/office/officeart/2005/8/layout/hProcess7"/>
    <dgm:cxn modelId="{37B6DA9C-45D7-43BE-8C66-60E29039A827}" type="presOf" srcId="{CD78C876-6B33-4872-95AE-9D7C4F2F0A84}" destId="{9619B333-DCCD-4571-9388-00F62A2C926A}" srcOrd="0" destOrd="0" presId="urn:microsoft.com/office/officeart/2005/8/layout/hProcess7"/>
    <dgm:cxn modelId="{3FFF34D6-6724-469E-805B-78C3692456F8}" type="presOf" srcId="{64C3B9B1-CD2C-4A25-9DAD-B6BD5A58F6C0}" destId="{CDA0A31A-B0AD-4C28-9B5E-46B89952A6FD}" srcOrd="0" destOrd="0" presId="urn:microsoft.com/office/officeart/2005/8/layout/hProcess7"/>
    <dgm:cxn modelId="{319FE079-CC55-4F8D-B55B-25F8DB8DDB63}" type="presOf" srcId="{AC4DB34C-F38D-4B16-B452-5267EF701C4B}" destId="{BDCDC9BB-944B-4F77-A0CF-DC733B6980A0}" srcOrd="0" destOrd="0" presId="urn:microsoft.com/office/officeart/2005/8/layout/hProcess7"/>
    <dgm:cxn modelId="{3ED9820E-848A-4251-AA8F-3BA4E908CB77}" srcId="{16AD84D4-11D1-4FEC-BB06-3914B7664889}" destId="{64C3B9B1-CD2C-4A25-9DAD-B6BD5A58F6C0}" srcOrd="0" destOrd="0" parTransId="{EE8020D3-79B3-41B8-841D-CCFB8932A4CD}" sibTransId="{3D4E1F6F-5BD5-45DA-8E0F-6EF946E317DC}"/>
    <dgm:cxn modelId="{CF94D7DB-05FF-42B2-901B-4011BDAAAA90}" type="presOf" srcId="{BE6294E3-ED9A-423C-A4E0-71290F5DB738}" destId="{0780EC6A-4DC9-42E8-94AF-63261B9D1997}" srcOrd="1" destOrd="0" presId="urn:microsoft.com/office/officeart/2005/8/layout/hProcess7"/>
    <dgm:cxn modelId="{A1C7F8A2-8216-42CB-A40E-DF2A8E98B8A5}" type="presOf" srcId="{DF814AA0-E3E6-4102-8BBE-B946D415CD23}" destId="{849128DC-4629-49CC-91F7-1956BEEBC37A}" srcOrd="0" destOrd="0" presId="urn:microsoft.com/office/officeart/2005/8/layout/hProcess7"/>
    <dgm:cxn modelId="{5C4CC069-AA87-4AAF-BCB8-CDA56650251D}" srcId="{25E29179-A507-4956-A4CC-9D8F1901D68C}" destId="{16AD84D4-11D1-4FEC-BB06-3914B7664889}" srcOrd="0" destOrd="0" parTransId="{3D84835A-F0CA-4AE9-B2FF-1B5A7FB5FFEA}" sibTransId="{A9006D60-EFEE-4B22-A010-DC7E75F57691}"/>
    <dgm:cxn modelId="{AA1DB9E1-CB83-43C6-83F8-E8CF7CDC3E1E}" srcId="{BE6294E3-ED9A-423C-A4E0-71290F5DB738}" destId="{DF814AA0-E3E6-4102-8BBE-B946D415CD23}" srcOrd="0" destOrd="0" parTransId="{7C02A695-B72B-4368-AABD-99E35A070828}" sibTransId="{403D5F52-970E-4D22-A4C7-1146E294A472}"/>
    <dgm:cxn modelId="{DFB3E4BD-1117-4FB7-9295-77A0BDEB6A83}" type="presOf" srcId="{BE6294E3-ED9A-423C-A4E0-71290F5DB738}" destId="{F6CAA3EC-42EE-41DC-A035-9E12C2417F7D}" srcOrd="0" destOrd="0" presId="urn:microsoft.com/office/officeart/2005/8/layout/hProcess7"/>
    <dgm:cxn modelId="{4F9B0BB2-9CF2-4C6E-B510-F43EA879BA3F}" type="presOf" srcId="{16AD84D4-11D1-4FEC-BB06-3914B7664889}" destId="{CC20CBF1-8D24-4BB5-A410-400A83438B81}" srcOrd="0" destOrd="0" presId="urn:microsoft.com/office/officeart/2005/8/layout/hProcess7"/>
    <dgm:cxn modelId="{50A50DD1-F680-42D3-9AF1-77F6A70506F0}" type="presOf" srcId="{16AD84D4-11D1-4FEC-BB06-3914B7664889}" destId="{41BBB524-3D94-4B2A-9FBA-CFB861952858}" srcOrd="1" destOrd="0" presId="urn:microsoft.com/office/officeart/2005/8/layout/hProcess7"/>
    <dgm:cxn modelId="{5B49444B-C93E-458A-9522-5ABA9DA69A1E}" srcId="{25E29179-A507-4956-A4CC-9D8F1901D68C}" destId="{BE6294E3-ED9A-423C-A4E0-71290F5DB738}" srcOrd="1" destOrd="0" parTransId="{9EE337C2-DF2B-4F05-B3C6-25893A2DDA2E}" sibTransId="{D01B9AA8-3BB6-4C9F-A028-87721CDE7D48}"/>
    <dgm:cxn modelId="{40F47855-B77C-4383-80F0-A144E2833E88}" type="presParOf" srcId="{5775A2B8-955E-465D-9827-A67F7CA1F2AD}" destId="{BF7A2B42-6D70-4F05-A8D8-82FA188E8F88}" srcOrd="0" destOrd="0" presId="urn:microsoft.com/office/officeart/2005/8/layout/hProcess7"/>
    <dgm:cxn modelId="{4666A235-AD8D-4592-A5C2-202D375D8B1E}" type="presParOf" srcId="{BF7A2B42-6D70-4F05-A8D8-82FA188E8F88}" destId="{CC20CBF1-8D24-4BB5-A410-400A83438B81}" srcOrd="0" destOrd="0" presId="urn:microsoft.com/office/officeart/2005/8/layout/hProcess7"/>
    <dgm:cxn modelId="{86D04C3B-D30C-4BD9-BB17-B12FC0DBC304}" type="presParOf" srcId="{BF7A2B42-6D70-4F05-A8D8-82FA188E8F88}" destId="{41BBB524-3D94-4B2A-9FBA-CFB861952858}" srcOrd="1" destOrd="0" presId="urn:microsoft.com/office/officeart/2005/8/layout/hProcess7"/>
    <dgm:cxn modelId="{6A572832-8E60-4649-9236-7566630CA9AE}" type="presParOf" srcId="{BF7A2B42-6D70-4F05-A8D8-82FA188E8F88}" destId="{CDA0A31A-B0AD-4C28-9B5E-46B89952A6FD}" srcOrd="2" destOrd="0" presId="urn:microsoft.com/office/officeart/2005/8/layout/hProcess7"/>
    <dgm:cxn modelId="{8AA100F9-0D68-4DBF-B229-C98386DB8E29}" type="presParOf" srcId="{5775A2B8-955E-465D-9827-A67F7CA1F2AD}" destId="{6B7D6AD9-2B4B-45CB-AE64-398C866142C2}" srcOrd="1" destOrd="0" presId="urn:microsoft.com/office/officeart/2005/8/layout/hProcess7"/>
    <dgm:cxn modelId="{ABAE6721-99DB-4CB9-AE73-9EC816E5D014}" type="presParOf" srcId="{5775A2B8-955E-465D-9827-A67F7CA1F2AD}" destId="{64D14105-7AF1-4CFA-A0F9-C4EC7C85DFAC}" srcOrd="2" destOrd="0" presId="urn:microsoft.com/office/officeart/2005/8/layout/hProcess7"/>
    <dgm:cxn modelId="{AD40A459-C49C-42F6-9203-358033F3F0D0}" type="presParOf" srcId="{64D14105-7AF1-4CFA-A0F9-C4EC7C85DFAC}" destId="{DFED2D07-814E-497C-A6F3-64897EC0425F}" srcOrd="0" destOrd="0" presId="urn:microsoft.com/office/officeart/2005/8/layout/hProcess7"/>
    <dgm:cxn modelId="{BAAC55B0-A45A-4823-BA10-EE494061708D}" type="presParOf" srcId="{64D14105-7AF1-4CFA-A0F9-C4EC7C85DFAC}" destId="{DA1CA251-B63E-4257-9B17-B60BFA848AF7}" srcOrd="1" destOrd="0" presId="urn:microsoft.com/office/officeart/2005/8/layout/hProcess7"/>
    <dgm:cxn modelId="{AD7C6E89-739B-4BE0-91F3-CF8361B20A1E}" type="presParOf" srcId="{64D14105-7AF1-4CFA-A0F9-C4EC7C85DFAC}" destId="{969A1CAE-04B6-411F-8D11-F523CA9866F5}" srcOrd="2" destOrd="0" presId="urn:microsoft.com/office/officeart/2005/8/layout/hProcess7"/>
    <dgm:cxn modelId="{C3BDF8AC-8EB6-4127-AB4B-EB218B2CE5D0}" type="presParOf" srcId="{5775A2B8-955E-465D-9827-A67F7CA1F2AD}" destId="{E39F7572-F4FD-4D40-A699-3CB0FD16E803}" srcOrd="3" destOrd="0" presId="urn:microsoft.com/office/officeart/2005/8/layout/hProcess7"/>
    <dgm:cxn modelId="{42464603-D414-42A8-A9BC-5879DEFF8F56}" type="presParOf" srcId="{5775A2B8-955E-465D-9827-A67F7CA1F2AD}" destId="{83189CAE-3905-4CAA-93E3-EEA595E69E56}" srcOrd="4" destOrd="0" presId="urn:microsoft.com/office/officeart/2005/8/layout/hProcess7"/>
    <dgm:cxn modelId="{596427BA-D8BB-4871-B680-397D34B2F03B}" type="presParOf" srcId="{83189CAE-3905-4CAA-93E3-EEA595E69E56}" destId="{F6CAA3EC-42EE-41DC-A035-9E12C2417F7D}" srcOrd="0" destOrd="0" presId="urn:microsoft.com/office/officeart/2005/8/layout/hProcess7"/>
    <dgm:cxn modelId="{7808D76F-448A-44E1-BC98-A3E9F2B3B964}" type="presParOf" srcId="{83189CAE-3905-4CAA-93E3-EEA595E69E56}" destId="{0780EC6A-4DC9-42E8-94AF-63261B9D1997}" srcOrd="1" destOrd="0" presId="urn:microsoft.com/office/officeart/2005/8/layout/hProcess7"/>
    <dgm:cxn modelId="{C50994B9-32AD-4AB5-8729-79E5D35DF6BE}" type="presParOf" srcId="{83189CAE-3905-4CAA-93E3-EEA595E69E56}" destId="{849128DC-4629-49CC-91F7-1956BEEBC37A}" srcOrd="2" destOrd="0" presId="urn:microsoft.com/office/officeart/2005/8/layout/hProcess7"/>
    <dgm:cxn modelId="{E0F4FE60-DD53-4662-9BFF-E5D7EAF5B22C}" type="presParOf" srcId="{5775A2B8-955E-465D-9827-A67F7CA1F2AD}" destId="{11E5B7DC-A279-4ED8-B2AF-1874E753F0A8}" srcOrd="5" destOrd="0" presId="urn:microsoft.com/office/officeart/2005/8/layout/hProcess7"/>
    <dgm:cxn modelId="{F5DF3F82-BCFC-48EF-8E82-88BE11907E96}" type="presParOf" srcId="{5775A2B8-955E-465D-9827-A67F7CA1F2AD}" destId="{42CCFB8D-F6B8-46B3-A24C-0C0244860D2D}" srcOrd="6" destOrd="0" presId="urn:microsoft.com/office/officeart/2005/8/layout/hProcess7"/>
    <dgm:cxn modelId="{E0F58A01-4F91-4A7F-984F-55265B19D5A0}" type="presParOf" srcId="{42CCFB8D-F6B8-46B3-A24C-0C0244860D2D}" destId="{D62F7DA9-0973-413D-A32D-7ABEBA7C2BC0}" srcOrd="0" destOrd="0" presId="urn:microsoft.com/office/officeart/2005/8/layout/hProcess7"/>
    <dgm:cxn modelId="{D07F66F7-CE98-4BB7-85BD-17B820A86CD2}" type="presParOf" srcId="{42CCFB8D-F6B8-46B3-A24C-0C0244860D2D}" destId="{03019E42-00D3-4E8D-A3C4-01DE6B2D8C07}" srcOrd="1" destOrd="0" presId="urn:microsoft.com/office/officeart/2005/8/layout/hProcess7"/>
    <dgm:cxn modelId="{CE2DE88E-1460-4530-AD43-7FC2B246A4DA}" type="presParOf" srcId="{42CCFB8D-F6B8-46B3-A24C-0C0244860D2D}" destId="{B9C13791-1818-47C0-BBA0-4BE2A22A21B5}" srcOrd="2" destOrd="0" presId="urn:microsoft.com/office/officeart/2005/8/layout/hProcess7"/>
    <dgm:cxn modelId="{800F9049-11D5-48AB-8597-95234A498003}" type="presParOf" srcId="{5775A2B8-955E-465D-9827-A67F7CA1F2AD}" destId="{4FDB565C-5E51-42F0-9DE7-4FE067B54F6A}" srcOrd="7" destOrd="0" presId="urn:microsoft.com/office/officeart/2005/8/layout/hProcess7"/>
    <dgm:cxn modelId="{0ADF0FA0-E470-43F0-B8EB-644ED4DAA0D6}" type="presParOf" srcId="{5775A2B8-955E-465D-9827-A67F7CA1F2AD}" destId="{66C3F30C-5A65-487D-AC85-E99FC9715DE5}" srcOrd="8" destOrd="0" presId="urn:microsoft.com/office/officeart/2005/8/layout/hProcess7"/>
    <dgm:cxn modelId="{29890AF2-9171-448F-87BA-68DD65D2B980}" type="presParOf" srcId="{66C3F30C-5A65-487D-AC85-E99FC9715DE5}" destId="{9619B333-DCCD-4571-9388-00F62A2C926A}" srcOrd="0" destOrd="0" presId="urn:microsoft.com/office/officeart/2005/8/layout/hProcess7"/>
    <dgm:cxn modelId="{64677033-9B93-47BE-83C1-5E420B58A324}" type="presParOf" srcId="{66C3F30C-5A65-487D-AC85-E99FC9715DE5}" destId="{F94D30CB-FDD4-4243-B6D5-787F1E662BCB}" srcOrd="1" destOrd="0" presId="urn:microsoft.com/office/officeart/2005/8/layout/hProcess7"/>
    <dgm:cxn modelId="{921E3379-53E7-4427-B1D4-031545CCCED7}" type="presParOf" srcId="{66C3F30C-5A65-487D-AC85-E99FC9715DE5}" destId="{BDCDC9BB-944B-4F77-A0CF-DC733B6980A0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B47391B-6251-482E-9974-BFF6FAD2B280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CD07DB04-D279-43E7-A980-22AB156BF03A}">
      <dgm:prSet phldrT="[Текст]" custT="1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0"/>
        </a:gradFill>
      </dgm:spPr>
      <dgm:t>
        <a:bodyPr/>
        <a:lstStyle/>
        <a:p>
          <a:pPr algn="ctr"/>
          <a:r>
            <a:rPr lang="uk-UA" sz="3200" b="1" dirty="0" smtClean="0">
              <a:solidFill>
                <a:srgbClr val="7030A0"/>
              </a:solidFill>
            </a:rPr>
            <a:t>Мінеральну домішку</a:t>
          </a:r>
          <a:endParaRPr lang="uk-UA" sz="3200" b="1" dirty="0">
            <a:solidFill>
              <a:srgbClr val="7030A0"/>
            </a:solidFill>
          </a:endParaRPr>
        </a:p>
      </dgm:t>
    </dgm:pt>
    <dgm:pt modelId="{E7302149-EEB9-4757-9EBA-FC91D139FD36}" type="parTrans" cxnId="{7FCC9031-F162-4FAB-A11F-EEF3F16A1C84}">
      <dgm:prSet/>
      <dgm:spPr/>
      <dgm:t>
        <a:bodyPr/>
        <a:lstStyle/>
        <a:p>
          <a:endParaRPr lang="uk-UA"/>
        </a:p>
      </dgm:t>
    </dgm:pt>
    <dgm:pt modelId="{7C5B698A-D1F8-453A-8A6B-AD6BCA157AED}" type="sibTrans" cxnId="{7FCC9031-F162-4FAB-A11F-EEF3F16A1C84}">
      <dgm:prSet/>
      <dgm:spPr>
        <a:solidFill>
          <a:srgbClr val="7030A0">
            <a:alpha val="90000"/>
          </a:srgbClr>
        </a:solidFill>
      </dgm:spPr>
      <dgm:t>
        <a:bodyPr/>
        <a:lstStyle/>
        <a:p>
          <a:endParaRPr lang="uk-UA"/>
        </a:p>
      </dgm:t>
    </dgm:pt>
    <dgm:pt modelId="{242A47EE-58F8-4289-8E59-C70357625F03}">
      <dgm:prSet phldrT="[Текст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0"/>
        </a:gradFill>
      </dgm:spPr>
      <dgm:t>
        <a:bodyPr/>
        <a:lstStyle/>
        <a:p>
          <a:pPr algn="ctr"/>
          <a:r>
            <a:rPr lang="uk-UA" sz="3200" b="1" dirty="0" smtClean="0">
              <a:solidFill>
                <a:srgbClr val="7030A0"/>
              </a:solidFill>
            </a:rPr>
            <a:t>Органічну домішку</a:t>
          </a:r>
          <a:endParaRPr lang="uk-UA" sz="3200" b="1" dirty="0">
            <a:solidFill>
              <a:srgbClr val="7030A0"/>
            </a:solidFill>
          </a:endParaRPr>
        </a:p>
      </dgm:t>
    </dgm:pt>
    <dgm:pt modelId="{E0A818D5-44F4-4FE2-9DDB-CD9FA11542AD}" type="parTrans" cxnId="{B7E20AD6-04DF-4657-991D-1B40E7DF17E3}">
      <dgm:prSet/>
      <dgm:spPr/>
      <dgm:t>
        <a:bodyPr/>
        <a:lstStyle/>
        <a:p>
          <a:endParaRPr lang="uk-UA"/>
        </a:p>
      </dgm:t>
    </dgm:pt>
    <dgm:pt modelId="{CDA60C29-5610-4A8C-BA6C-A34137D8B76A}" type="sibTrans" cxnId="{B7E20AD6-04DF-4657-991D-1B40E7DF17E3}">
      <dgm:prSet/>
      <dgm:spPr>
        <a:solidFill>
          <a:srgbClr val="7030A0">
            <a:alpha val="90000"/>
          </a:srgbClr>
        </a:solidFill>
      </dgm:spPr>
      <dgm:t>
        <a:bodyPr/>
        <a:lstStyle/>
        <a:p>
          <a:endParaRPr lang="uk-UA"/>
        </a:p>
      </dgm:t>
    </dgm:pt>
    <dgm:pt modelId="{F8E2940B-BD08-4F21-B430-6C4848BE5454}">
      <dgm:prSet phldrT="[Текст]" custT="1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0"/>
        </a:gradFill>
      </dgm:spPr>
      <dgm:t>
        <a:bodyPr/>
        <a:lstStyle/>
        <a:p>
          <a:pPr algn="ctr"/>
          <a:r>
            <a:rPr lang="uk-UA" sz="3200" b="1" dirty="0" smtClean="0">
              <a:solidFill>
                <a:srgbClr val="7030A0"/>
              </a:solidFill>
            </a:rPr>
            <a:t>Насіння всіх рослин, крім соняшнику</a:t>
          </a:r>
          <a:endParaRPr lang="uk-UA" sz="3200" b="1" dirty="0">
            <a:solidFill>
              <a:srgbClr val="7030A0"/>
            </a:solidFill>
          </a:endParaRPr>
        </a:p>
      </dgm:t>
    </dgm:pt>
    <dgm:pt modelId="{1086E355-CB13-45A0-B0D7-8B40CE7798E8}" type="parTrans" cxnId="{D49DAD64-8F7A-4B23-A836-8A0AD4646526}">
      <dgm:prSet/>
      <dgm:spPr/>
      <dgm:t>
        <a:bodyPr/>
        <a:lstStyle/>
        <a:p>
          <a:endParaRPr lang="uk-UA"/>
        </a:p>
      </dgm:t>
    </dgm:pt>
    <dgm:pt modelId="{3207CB7F-FF54-4073-9C00-120BEAE15F89}" type="sibTrans" cxnId="{D49DAD64-8F7A-4B23-A836-8A0AD4646526}">
      <dgm:prSet/>
      <dgm:spPr>
        <a:solidFill>
          <a:srgbClr val="7030A0">
            <a:alpha val="90000"/>
          </a:srgbClr>
        </a:solidFill>
      </dgm:spPr>
      <dgm:t>
        <a:bodyPr/>
        <a:lstStyle/>
        <a:p>
          <a:endParaRPr lang="uk-UA"/>
        </a:p>
      </dgm:t>
    </dgm:pt>
    <dgm:pt modelId="{4D94EC3E-2760-44B0-B593-99401CF3308C}">
      <dgm:prSet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0"/>
        </a:gradFill>
      </dgm:spPr>
      <dgm:t>
        <a:bodyPr/>
        <a:lstStyle/>
        <a:p>
          <a:pPr algn="ctr"/>
          <a:r>
            <a:rPr lang="uk-UA" sz="3200" b="1" dirty="0" smtClean="0">
              <a:solidFill>
                <a:srgbClr val="7030A0"/>
              </a:solidFill>
            </a:rPr>
            <a:t>Зіпсоване насіння сої</a:t>
          </a:r>
          <a:endParaRPr lang="uk-UA" sz="3200" b="1" dirty="0">
            <a:solidFill>
              <a:srgbClr val="7030A0"/>
            </a:solidFill>
          </a:endParaRPr>
        </a:p>
      </dgm:t>
    </dgm:pt>
    <dgm:pt modelId="{84F3752F-1EB4-439E-A3C4-EC5C2B930A82}" type="parTrans" cxnId="{844F3EAB-28AC-4D03-A52C-8EF70F093868}">
      <dgm:prSet/>
      <dgm:spPr/>
      <dgm:t>
        <a:bodyPr/>
        <a:lstStyle/>
        <a:p>
          <a:endParaRPr lang="uk-UA"/>
        </a:p>
      </dgm:t>
    </dgm:pt>
    <dgm:pt modelId="{CA3BF1B4-55D0-46ED-A15B-D6C3116706DA}" type="sibTrans" cxnId="{844F3EAB-28AC-4D03-A52C-8EF70F093868}">
      <dgm:prSet/>
      <dgm:spPr/>
      <dgm:t>
        <a:bodyPr/>
        <a:lstStyle/>
        <a:p>
          <a:endParaRPr lang="uk-UA"/>
        </a:p>
      </dgm:t>
    </dgm:pt>
    <dgm:pt modelId="{65AA8E74-7D6C-4E34-9E72-033655DC2A3F}" type="pres">
      <dgm:prSet presAssocID="{CB47391B-6251-482E-9974-BFF6FAD2B28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312273A1-D4A6-4DF4-8879-1D2217C0F7EE}" type="pres">
      <dgm:prSet presAssocID="{CB47391B-6251-482E-9974-BFF6FAD2B280}" presName="dummyMaxCanvas" presStyleCnt="0">
        <dgm:presLayoutVars/>
      </dgm:prSet>
      <dgm:spPr/>
    </dgm:pt>
    <dgm:pt modelId="{B37824BF-6932-4565-9E05-880630E6E304}" type="pres">
      <dgm:prSet presAssocID="{CB47391B-6251-482E-9974-BFF6FAD2B280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327C564-1A55-43C6-B7A5-CC8A735AFDC1}" type="pres">
      <dgm:prSet presAssocID="{CB47391B-6251-482E-9974-BFF6FAD2B280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E4018E5-DCBC-4CEA-BD03-45611946D796}" type="pres">
      <dgm:prSet presAssocID="{CB47391B-6251-482E-9974-BFF6FAD2B280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862F4D0-0FBE-4811-8622-0FFF1F7E544F}" type="pres">
      <dgm:prSet presAssocID="{CB47391B-6251-482E-9974-BFF6FAD2B280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4EC4A0E-CCD1-4949-92B4-5740F76E95B2}" type="pres">
      <dgm:prSet presAssocID="{CB47391B-6251-482E-9974-BFF6FAD2B280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561627E-4A7A-43ED-B3DA-172BBF16DA39}" type="pres">
      <dgm:prSet presAssocID="{CB47391B-6251-482E-9974-BFF6FAD2B280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65F1715-8A00-4656-A60E-910872486721}" type="pres">
      <dgm:prSet presAssocID="{CB47391B-6251-482E-9974-BFF6FAD2B280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AD3FF96-672C-4ACB-9FBC-86F4125F12E7}" type="pres">
      <dgm:prSet presAssocID="{CB47391B-6251-482E-9974-BFF6FAD2B280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060231E-1FE4-4AC1-B1FA-97D094D68110}" type="pres">
      <dgm:prSet presAssocID="{CB47391B-6251-482E-9974-BFF6FAD2B280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61683B0-E702-431B-AE01-EB6E7BA750CF}" type="pres">
      <dgm:prSet presAssocID="{CB47391B-6251-482E-9974-BFF6FAD2B280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A0610DF-A69A-41D6-A577-A3C05DD4DC2D}" type="pres">
      <dgm:prSet presAssocID="{CB47391B-6251-482E-9974-BFF6FAD2B280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D80A3846-1FFA-46F5-8E21-E4493526D254}" type="presOf" srcId="{4D94EC3E-2760-44B0-B593-99401CF3308C}" destId="{9862F4D0-0FBE-4811-8622-0FFF1F7E544F}" srcOrd="0" destOrd="0" presId="urn:microsoft.com/office/officeart/2005/8/layout/vProcess5"/>
    <dgm:cxn modelId="{04F5FC92-2C24-4196-BA30-1CDBB5FB43DB}" type="presOf" srcId="{CD07DB04-D279-43E7-A980-22AB156BF03A}" destId="{B37824BF-6932-4565-9E05-880630E6E304}" srcOrd="0" destOrd="0" presId="urn:microsoft.com/office/officeart/2005/8/layout/vProcess5"/>
    <dgm:cxn modelId="{D49DAD64-8F7A-4B23-A836-8A0AD4646526}" srcId="{CB47391B-6251-482E-9974-BFF6FAD2B280}" destId="{F8E2940B-BD08-4F21-B430-6C4848BE5454}" srcOrd="2" destOrd="0" parTransId="{1086E355-CB13-45A0-B0D7-8B40CE7798E8}" sibTransId="{3207CB7F-FF54-4073-9C00-120BEAE15F89}"/>
    <dgm:cxn modelId="{B7E20AD6-04DF-4657-991D-1B40E7DF17E3}" srcId="{CB47391B-6251-482E-9974-BFF6FAD2B280}" destId="{242A47EE-58F8-4289-8E59-C70357625F03}" srcOrd="1" destOrd="0" parTransId="{E0A818D5-44F4-4FE2-9DDB-CD9FA11542AD}" sibTransId="{CDA60C29-5610-4A8C-BA6C-A34137D8B76A}"/>
    <dgm:cxn modelId="{5C721509-2914-4A98-A2C4-4E73C300394A}" type="presOf" srcId="{F8E2940B-BD08-4F21-B430-6C4848BE5454}" destId="{A61683B0-E702-431B-AE01-EB6E7BA750CF}" srcOrd="1" destOrd="0" presId="urn:microsoft.com/office/officeart/2005/8/layout/vProcess5"/>
    <dgm:cxn modelId="{F24513A2-5D75-425B-B11E-BE75F776190E}" type="presOf" srcId="{7C5B698A-D1F8-453A-8A6B-AD6BCA157AED}" destId="{74EC4A0E-CCD1-4949-92B4-5740F76E95B2}" srcOrd="0" destOrd="0" presId="urn:microsoft.com/office/officeart/2005/8/layout/vProcess5"/>
    <dgm:cxn modelId="{7FCC9031-F162-4FAB-A11F-EEF3F16A1C84}" srcId="{CB47391B-6251-482E-9974-BFF6FAD2B280}" destId="{CD07DB04-D279-43E7-A980-22AB156BF03A}" srcOrd="0" destOrd="0" parTransId="{E7302149-EEB9-4757-9EBA-FC91D139FD36}" sibTransId="{7C5B698A-D1F8-453A-8A6B-AD6BCA157AED}"/>
    <dgm:cxn modelId="{844F3EAB-28AC-4D03-A52C-8EF70F093868}" srcId="{CB47391B-6251-482E-9974-BFF6FAD2B280}" destId="{4D94EC3E-2760-44B0-B593-99401CF3308C}" srcOrd="3" destOrd="0" parTransId="{84F3752F-1EB4-439E-A3C4-EC5C2B930A82}" sibTransId="{CA3BF1B4-55D0-46ED-A15B-D6C3116706DA}"/>
    <dgm:cxn modelId="{7518FDBC-5069-4F3E-81C8-D6357ABDBD0E}" type="presOf" srcId="{CD07DB04-D279-43E7-A980-22AB156BF03A}" destId="{CAD3FF96-672C-4ACB-9FBC-86F4125F12E7}" srcOrd="1" destOrd="0" presId="urn:microsoft.com/office/officeart/2005/8/layout/vProcess5"/>
    <dgm:cxn modelId="{C13B6145-AE88-4552-A0AB-827626C56CAA}" type="presOf" srcId="{4D94EC3E-2760-44B0-B593-99401CF3308C}" destId="{FA0610DF-A69A-41D6-A577-A3C05DD4DC2D}" srcOrd="1" destOrd="0" presId="urn:microsoft.com/office/officeart/2005/8/layout/vProcess5"/>
    <dgm:cxn modelId="{D335960F-4A41-4F64-BEBA-FA9637C7AEDA}" type="presOf" srcId="{CDA60C29-5610-4A8C-BA6C-A34137D8B76A}" destId="{3561627E-4A7A-43ED-B3DA-172BBF16DA39}" srcOrd="0" destOrd="0" presId="urn:microsoft.com/office/officeart/2005/8/layout/vProcess5"/>
    <dgm:cxn modelId="{C50CC094-370B-471F-9B5E-87598C115D2D}" type="presOf" srcId="{CB47391B-6251-482E-9974-BFF6FAD2B280}" destId="{65AA8E74-7D6C-4E34-9E72-033655DC2A3F}" srcOrd="0" destOrd="0" presId="urn:microsoft.com/office/officeart/2005/8/layout/vProcess5"/>
    <dgm:cxn modelId="{D42B14D2-6401-49E5-B21B-BA7D2C6DB33B}" type="presOf" srcId="{F8E2940B-BD08-4F21-B430-6C4848BE5454}" destId="{5E4018E5-DCBC-4CEA-BD03-45611946D796}" srcOrd="0" destOrd="0" presId="urn:microsoft.com/office/officeart/2005/8/layout/vProcess5"/>
    <dgm:cxn modelId="{A4BA4A57-52E3-4BD5-8D67-F0CDC471F9F2}" type="presOf" srcId="{242A47EE-58F8-4289-8E59-C70357625F03}" destId="{6327C564-1A55-43C6-B7A5-CC8A735AFDC1}" srcOrd="0" destOrd="0" presId="urn:microsoft.com/office/officeart/2005/8/layout/vProcess5"/>
    <dgm:cxn modelId="{93EC99BB-9904-491E-B426-FADAC41FAAD9}" type="presOf" srcId="{3207CB7F-FF54-4073-9C00-120BEAE15F89}" destId="{065F1715-8A00-4656-A60E-910872486721}" srcOrd="0" destOrd="0" presId="urn:microsoft.com/office/officeart/2005/8/layout/vProcess5"/>
    <dgm:cxn modelId="{039B1994-B69E-4613-ACDD-EB7E83D61E6F}" type="presOf" srcId="{242A47EE-58F8-4289-8E59-C70357625F03}" destId="{A060231E-1FE4-4AC1-B1FA-97D094D68110}" srcOrd="1" destOrd="0" presId="urn:microsoft.com/office/officeart/2005/8/layout/vProcess5"/>
    <dgm:cxn modelId="{8EFA6299-A64F-4221-98D8-E96AB50BA679}" type="presParOf" srcId="{65AA8E74-7D6C-4E34-9E72-033655DC2A3F}" destId="{312273A1-D4A6-4DF4-8879-1D2217C0F7EE}" srcOrd="0" destOrd="0" presId="urn:microsoft.com/office/officeart/2005/8/layout/vProcess5"/>
    <dgm:cxn modelId="{39FFB3CD-64BE-47E9-8AA5-A56018FD373D}" type="presParOf" srcId="{65AA8E74-7D6C-4E34-9E72-033655DC2A3F}" destId="{B37824BF-6932-4565-9E05-880630E6E304}" srcOrd="1" destOrd="0" presId="urn:microsoft.com/office/officeart/2005/8/layout/vProcess5"/>
    <dgm:cxn modelId="{DC20EC39-7C20-4942-BF0A-DAE3B795E7A6}" type="presParOf" srcId="{65AA8E74-7D6C-4E34-9E72-033655DC2A3F}" destId="{6327C564-1A55-43C6-B7A5-CC8A735AFDC1}" srcOrd="2" destOrd="0" presId="urn:microsoft.com/office/officeart/2005/8/layout/vProcess5"/>
    <dgm:cxn modelId="{B2671737-803A-4707-8E48-98C23FA17C62}" type="presParOf" srcId="{65AA8E74-7D6C-4E34-9E72-033655DC2A3F}" destId="{5E4018E5-DCBC-4CEA-BD03-45611946D796}" srcOrd="3" destOrd="0" presId="urn:microsoft.com/office/officeart/2005/8/layout/vProcess5"/>
    <dgm:cxn modelId="{FCE956FE-2BFA-4811-A995-2B35584B6BFA}" type="presParOf" srcId="{65AA8E74-7D6C-4E34-9E72-033655DC2A3F}" destId="{9862F4D0-0FBE-4811-8622-0FFF1F7E544F}" srcOrd="4" destOrd="0" presId="urn:microsoft.com/office/officeart/2005/8/layout/vProcess5"/>
    <dgm:cxn modelId="{955F2811-BD17-4067-A731-DB41777F77F9}" type="presParOf" srcId="{65AA8E74-7D6C-4E34-9E72-033655DC2A3F}" destId="{74EC4A0E-CCD1-4949-92B4-5740F76E95B2}" srcOrd="5" destOrd="0" presId="urn:microsoft.com/office/officeart/2005/8/layout/vProcess5"/>
    <dgm:cxn modelId="{437F1A43-6C0F-49BB-A6ED-06CAA140617F}" type="presParOf" srcId="{65AA8E74-7D6C-4E34-9E72-033655DC2A3F}" destId="{3561627E-4A7A-43ED-B3DA-172BBF16DA39}" srcOrd="6" destOrd="0" presId="urn:microsoft.com/office/officeart/2005/8/layout/vProcess5"/>
    <dgm:cxn modelId="{78658947-80D8-488A-929C-2CB6F41DB200}" type="presParOf" srcId="{65AA8E74-7D6C-4E34-9E72-033655DC2A3F}" destId="{065F1715-8A00-4656-A60E-910872486721}" srcOrd="7" destOrd="0" presId="urn:microsoft.com/office/officeart/2005/8/layout/vProcess5"/>
    <dgm:cxn modelId="{E4743B57-CAD0-4421-A733-76FBA16D47B5}" type="presParOf" srcId="{65AA8E74-7D6C-4E34-9E72-033655DC2A3F}" destId="{CAD3FF96-672C-4ACB-9FBC-86F4125F12E7}" srcOrd="8" destOrd="0" presId="urn:microsoft.com/office/officeart/2005/8/layout/vProcess5"/>
    <dgm:cxn modelId="{B4925CE2-2478-49D2-A9AE-AF11804FE701}" type="presParOf" srcId="{65AA8E74-7D6C-4E34-9E72-033655DC2A3F}" destId="{A060231E-1FE4-4AC1-B1FA-97D094D68110}" srcOrd="9" destOrd="0" presId="urn:microsoft.com/office/officeart/2005/8/layout/vProcess5"/>
    <dgm:cxn modelId="{41412A47-87B3-48BE-8F0E-3FA1FF8E597E}" type="presParOf" srcId="{65AA8E74-7D6C-4E34-9E72-033655DC2A3F}" destId="{A61683B0-E702-431B-AE01-EB6E7BA750CF}" srcOrd="10" destOrd="0" presId="urn:microsoft.com/office/officeart/2005/8/layout/vProcess5"/>
    <dgm:cxn modelId="{8C4E62C3-D493-4F3D-82D1-0B203F972105}" type="presParOf" srcId="{65AA8E74-7D6C-4E34-9E72-033655DC2A3F}" destId="{FA0610DF-A69A-41D6-A577-A3C05DD4DC2D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3F6083D-81CD-41C9-BF22-903A14A6C9F5}" type="doc">
      <dgm:prSet loTypeId="urn:microsoft.com/office/officeart/2005/8/layout/list1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uk-UA"/>
        </a:p>
      </dgm:t>
    </dgm:pt>
    <dgm:pt modelId="{0CCCBEA0-E0A8-46E3-A710-05AFB05D8179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400" b="1" dirty="0" smtClean="0">
              <a:solidFill>
                <a:srgbClr val="002060"/>
              </a:solidFill>
            </a:rPr>
            <a:t>Бите і подавлене насіння сої в кількості 50% їх маси</a:t>
          </a:r>
          <a:endParaRPr lang="uk-UA" sz="2400" b="1" dirty="0">
            <a:solidFill>
              <a:srgbClr val="002060"/>
            </a:solidFill>
          </a:endParaRPr>
        </a:p>
      </dgm:t>
    </dgm:pt>
    <dgm:pt modelId="{BF5CE15F-6BE8-4480-AE52-AF9B144A6FEA}" type="parTrans" cxnId="{70143808-E8A4-4FA5-8BEF-0BC48F1BB73D}">
      <dgm:prSet/>
      <dgm:spPr/>
      <dgm:t>
        <a:bodyPr/>
        <a:lstStyle/>
        <a:p>
          <a:endParaRPr lang="uk-UA"/>
        </a:p>
      </dgm:t>
    </dgm:pt>
    <dgm:pt modelId="{6F160938-7F87-439A-AAD0-7A6B28899CF8}" type="sibTrans" cxnId="{70143808-E8A4-4FA5-8BEF-0BC48F1BB73D}">
      <dgm:prSet/>
      <dgm:spPr/>
      <dgm:t>
        <a:bodyPr/>
        <a:lstStyle/>
        <a:p>
          <a:endParaRPr lang="uk-UA"/>
        </a:p>
      </dgm:t>
    </dgm:pt>
    <dgm:pt modelId="{6F583FA2-5C55-4349-A514-79F327898E27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400" b="1" dirty="0" smtClean="0">
              <a:solidFill>
                <a:srgbClr val="002060"/>
              </a:solidFill>
            </a:rPr>
            <a:t>Пошкоджене при сушці і самозігріванні; запліснявіле</a:t>
          </a:r>
          <a:endParaRPr lang="uk-UA" sz="2400" b="1" dirty="0">
            <a:solidFill>
              <a:srgbClr val="002060"/>
            </a:solidFill>
          </a:endParaRPr>
        </a:p>
      </dgm:t>
    </dgm:pt>
    <dgm:pt modelId="{8CEC0449-31B6-4629-A759-7DAB9AC5EF60}" type="parTrans" cxnId="{17C714F0-5D82-40F6-BF17-D1972C3ADA70}">
      <dgm:prSet/>
      <dgm:spPr/>
      <dgm:t>
        <a:bodyPr/>
        <a:lstStyle/>
        <a:p>
          <a:endParaRPr lang="uk-UA"/>
        </a:p>
      </dgm:t>
    </dgm:pt>
    <dgm:pt modelId="{F5ECE093-7A70-4051-99EF-DD2976017A78}" type="sibTrans" cxnId="{17C714F0-5D82-40F6-BF17-D1972C3ADA70}">
      <dgm:prSet/>
      <dgm:spPr/>
      <dgm:t>
        <a:bodyPr/>
        <a:lstStyle/>
        <a:p>
          <a:endParaRPr lang="uk-UA"/>
        </a:p>
      </dgm:t>
    </dgm:pt>
    <dgm:pt modelId="{B9689330-C479-48E2-82FB-082F4810F9B2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400" b="1" dirty="0" smtClean="0">
              <a:solidFill>
                <a:srgbClr val="002060"/>
              </a:solidFill>
            </a:rPr>
            <a:t>Насіння соняшнику</a:t>
          </a:r>
          <a:endParaRPr lang="uk-UA" sz="2400" b="1" dirty="0">
            <a:solidFill>
              <a:srgbClr val="002060"/>
            </a:solidFill>
          </a:endParaRPr>
        </a:p>
      </dgm:t>
    </dgm:pt>
    <dgm:pt modelId="{F857CC28-65B7-41AF-8D6F-E8B615BDAE77}" type="parTrans" cxnId="{E50FAE8E-35B8-471E-ABE1-4B736E28DD1E}">
      <dgm:prSet/>
      <dgm:spPr/>
      <dgm:t>
        <a:bodyPr/>
        <a:lstStyle/>
        <a:p>
          <a:endParaRPr lang="uk-UA"/>
        </a:p>
      </dgm:t>
    </dgm:pt>
    <dgm:pt modelId="{1CF61D2E-48E4-4851-BDC1-3091E2082F4D}" type="sibTrans" cxnId="{E50FAE8E-35B8-471E-ABE1-4B736E28DD1E}">
      <dgm:prSet/>
      <dgm:spPr/>
      <dgm:t>
        <a:bodyPr/>
        <a:lstStyle/>
        <a:p>
          <a:endParaRPr lang="uk-UA"/>
        </a:p>
      </dgm:t>
    </dgm:pt>
    <dgm:pt modelId="{279EE5D2-7A98-4C6F-8E1B-4164B582174B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400" b="1" dirty="0" smtClean="0">
              <a:solidFill>
                <a:srgbClr val="002060"/>
              </a:solidFill>
            </a:rPr>
            <a:t>Морозобійне – незріле насіння із зморшкуватою оболонкою</a:t>
          </a:r>
          <a:endParaRPr lang="uk-UA" sz="2400" b="1" dirty="0">
            <a:solidFill>
              <a:srgbClr val="002060"/>
            </a:solidFill>
          </a:endParaRPr>
        </a:p>
      </dgm:t>
    </dgm:pt>
    <dgm:pt modelId="{6F45FB0F-1DFE-4F4E-83DA-CE21CE219816}" type="parTrans" cxnId="{68B18FF3-30E7-4EEB-A4FA-7F82B3A54413}">
      <dgm:prSet/>
      <dgm:spPr/>
      <dgm:t>
        <a:bodyPr/>
        <a:lstStyle/>
        <a:p>
          <a:endParaRPr lang="uk-UA"/>
        </a:p>
      </dgm:t>
    </dgm:pt>
    <dgm:pt modelId="{1E6D0397-6278-480F-85D4-37D30EA5FF9C}" type="sibTrans" cxnId="{68B18FF3-30E7-4EEB-A4FA-7F82B3A54413}">
      <dgm:prSet/>
      <dgm:spPr/>
      <dgm:t>
        <a:bodyPr/>
        <a:lstStyle/>
        <a:p>
          <a:endParaRPr lang="uk-UA"/>
        </a:p>
      </dgm:t>
    </dgm:pt>
    <dgm:pt modelId="{AD6ACEF8-5DA8-4192-914D-853B9CB8AD1B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400" b="1" dirty="0" smtClean="0">
              <a:solidFill>
                <a:srgbClr val="002060"/>
              </a:solidFill>
            </a:rPr>
            <a:t>Недорозвинуте, а також проросле насіння</a:t>
          </a:r>
          <a:endParaRPr lang="uk-UA" sz="2400" b="1" dirty="0">
            <a:solidFill>
              <a:srgbClr val="002060"/>
            </a:solidFill>
          </a:endParaRPr>
        </a:p>
      </dgm:t>
    </dgm:pt>
    <dgm:pt modelId="{0841F82D-5BEC-455F-970C-967171C61C3C}" type="parTrans" cxnId="{6569BBBF-282B-41FE-A126-52F197937B19}">
      <dgm:prSet/>
      <dgm:spPr/>
      <dgm:t>
        <a:bodyPr/>
        <a:lstStyle/>
        <a:p>
          <a:endParaRPr lang="uk-UA"/>
        </a:p>
      </dgm:t>
    </dgm:pt>
    <dgm:pt modelId="{F0302ABA-50EB-47D5-B108-E300C165E0EA}" type="sibTrans" cxnId="{6569BBBF-282B-41FE-A126-52F197937B19}">
      <dgm:prSet/>
      <dgm:spPr/>
      <dgm:t>
        <a:bodyPr/>
        <a:lstStyle/>
        <a:p>
          <a:endParaRPr lang="uk-UA"/>
        </a:p>
      </dgm:t>
    </dgm:pt>
    <dgm:pt modelId="{9EB0EA45-14F8-4AA6-8F17-A6058BB4F209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400" b="1" dirty="0" smtClean="0">
              <a:solidFill>
                <a:srgbClr val="002060"/>
              </a:solidFill>
            </a:rPr>
            <a:t>Подавлене та з'їдене насіння </a:t>
          </a:r>
          <a:endParaRPr lang="uk-UA" sz="2400" b="1" dirty="0">
            <a:solidFill>
              <a:srgbClr val="002060"/>
            </a:solidFill>
          </a:endParaRPr>
        </a:p>
      </dgm:t>
    </dgm:pt>
    <dgm:pt modelId="{C721F1FB-936A-4495-8C93-A1379DFD9B70}" type="parTrans" cxnId="{93E5104B-5D27-41C7-9674-528343F1EEBE}">
      <dgm:prSet/>
      <dgm:spPr/>
      <dgm:t>
        <a:bodyPr/>
        <a:lstStyle/>
        <a:p>
          <a:endParaRPr lang="uk-UA"/>
        </a:p>
      </dgm:t>
    </dgm:pt>
    <dgm:pt modelId="{72014986-ACFB-4765-BDB3-422C631D5DD1}" type="sibTrans" cxnId="{93E5104B-5D27-41C7-9674-528343F1EEBE}">
      <dgm:prSet/>
      <dgm:spPr/>
      <dgm:t>
        <a:bodyPr/>
        <a:lstStyle/>
        <a:p>
          <a:endParaRPr lang="uk-UA"/>
        </a:p>
      </dgm:t>
    </dgm:pt>
    <dgm:pt modelId="{4A3D2E23-FC24-4DEE-A0DA-A75FDAB3C5F6}" type="pres">
      <dgm:prSet presAssocID="{93F6083D-81CD-41C9-BF22-903A14A6C9F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B2380AEF-301D-4F01-B60E-AC00D6950833}" type="pres">
      <dgm:prSet presAssocID="{0CCCBEA0-E0A8-46E3-A710-05AFB05D8179}" presName="parentLin" presStyleCnt="0"/>
      <dgm:spPr/>
    </dgm:pt>
    <dgm:pt modelId="{B502B411-6F0A-43A1-A1CD-F4DE05E869F9}" type="pres">
      <dgm:prSet presAssocID="{0CCCBEA0-E0A8-46E3-A710-05AFB05D8179}" presName="parentLeftMargin" presStyleLbl="node1" presStyleIdx="0" presStyleCnt="6"/>
      <dgm:spPr/>
      <dgm:t>
        <a:bodyPr/>
        <a:lstStyle/>
        <a:p>
          <a:endParaRPr lang="uk-UA"/>
        </a:p>
      </dgm:t>
    </dgm:pt>
    <dgm:pt modelId="{475BE468-B8EE-47FA-89CC-088589BFE09B}" type="pres">
      <dgm:prSet presAssocID="{0CCCBEA0-E0A8-46E3-A710-05AFB05D8179}" presName="parentText" presStyleLbl="node1" presStyleIdx="0" presStyleCnt="6" custScaleX="111161" custScaleY="186478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F2E8BCF-87AA-4DCD-A218-56AD3CC8A84C}" type="pres">
      <dgm:prSet presAssocID="{0CCCBEA0-E0A8-46E3-A710-05AFB05D8179}" presName="negativeSpace" presStyleCnt="0"/>
      <dgm:spPr/>
    </dgm:pt>
    <dgm:pt modelId="{CA1FE9C1-CB87-4D95-A996-A51D7220B084}" type="pres">
      <dgm:prSet presAssocID="{0CCCBEA0-E0A8-46E3-A710-05AFB05D8179}" presName="childText" presStyleLbl="conFgAcc1" presStyleIdx="0" presStyleCnt="6">
        <dgm:presLayoutVars>
          <dgm:bulletEnabled val="1"/>
        </dgm:presLayoutVars>
      </dgm:prSet>
      <dgm:spPr/>
    </dgm:pt>
    <dgm:pt modelId="{64F454C1-BC8F-416B-B2E9-70446E4B3BA0}" type="pres">
      <dgm:prSet presAssocID="{6F160938-7F87-439A-AAD0-7A6B28899CF8}" presName="spaceBetweenRectangles" presStyleCnt="0"/>
      <dgm:spPr/>
    </dgm:pt>
    <dgm:pt modelId="{2AD8D362-6A6D-49BD-85E1-0AA5067F3D0C}" type="pres">
      <dgm:prSet presAssocID="{6F583FA2-5C55-4349-A514-79F327898E27}" presName="parentLin" presStyleCnt="0"/>
      <dgm:spPr/>
    </dgm:pt>
    <dgm:pt modelId="{B42F5ADF-BA01-45F9-B49A-91BD3612366D}" type="pres">
      <dgm:prSet presAssocID="{6F583FA2-5C55-4349-A514-79F327898E27}" presName="parentLeftMargin" presStyleLbl="node1" presStyleIdx="0" presStyleCnt="6"/>
      <dgm:spPr/>
      <dgm:t>
        <a:bodyPr/>
        <a:lstStyle/>
        <a:p>
          <a:endParaRPr lang="uk-UA"/>
        </a:p>
      </dgm:t>
    </dgm:pt>
    <dgm:pt modelId="{0BF8B62D-2558-4AEF-BF46-A51FA7BD1F27}" type="pres">
      <dgm:prSet presAssocID="{6F583FA2-5C55-4349-A514-79F327898E27}" presName="parentText" presStyleLbl="node1" presStyleIdx="1" presStyleCnt="6" custScaleX="120090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8FBF6A2-95B6-4F9E-B4FD-DA0E0EAEA0CF}" type="pres">
      <dgm:prSet presAssocID="{6F583FA2-5C55-4349-A514-79F327898E27}" presName="negativeSpace" presStyleCnt="0"/>
      <dgm:spPr/>
    </dgm:pt>
    <dgm:pt modelId="{858692F6-CB9E-477D-84D5-79BB5A62378A}" type="pres">
      <dgm:prSet presAssocID="{6F583FA2-5C55-4349-A514-79F327898E27}" presName="childText" presStyleLbl="conFgAcc1" presStyleIdx="1" presStyleCnt="6">
        <dgm:presLayoutVars>
          <dgm:bulletEnabled val="1"/>
        </dgm:presLayoutVars>
      </dgm:prSet>
      <dgm:spPr/>
    </dgm:pt>
    <dgm:pt modelId="{FAA1100D-8F51-461B-ADC7-5BFD8FC1FD41}" type="pres">
      <dgm:prSet presAssocID="{F5ECE093-7A70-4051-99EF-DD2976017A78}" presName="spaceBetweenRectangles" presStyleCnt="0"/>
      <dgm:spPr/>
    </dgm:pt>
    <dgm:pt modelId="{571F8223-E904-4FE3-8868-2B5A7330CD40}" type="pres">
      <dgm:prSet presAssocID="{279EE5D2-7A98-4C6F-8E1B-4164B582174B}" presName="parentLin" presStyleCnt="0"/>
      <dgm:spPr/>
    </dgm:pt>
    <dgm:pt modelId="{336D5E9C-A47B-4535-81CD-4CB82AE67371}" type="pres">
      <dgm:prSet presAssocID="{279EE5D2-7A98-4C6F-8E1B-4164B582174B}" presName="parentLeftMargin" presStyleLbl="node1" presStyleIdx="1" presStyleCnt="6"/>
      <dgm:spPr/>
      <dgm:t>
        <a:bodyPr/>
        <a:lstStyle/>
        <a:p>
          <a:endParaRPr lang="uk-UA"/>
        </a:p>
      </dgm:t>
    </dgm:pt>
    <dgm:pt modelId="{58B9CBD2-3E7D-4B01-A173-2E9634E80290}" type="pres">
      <dgm:prSet presAssocID="{279EE5D2-7A98-4C6F-8E1B-4164B582174B}" presName="parentText" presStyleLbl="node1" presStyleIdx="2" presStyleCnt="6" custScaleX="141073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67C0C21-1549-4F2B-A776-17D85D7ABECE}" type="pres">
      <dgm:prSet presAssocID="{279EE5D2-7A98-4C6F-8E1B-4164B582174B}" presName="negativeSpace" presStyleCnt="0"/>
      <dgm:spPr/>
    </dgm:pt>
    <dgm:pt modelId="{B893B5BA-D121-4F1C-9F9C-468279377ABC}" type="pres">
      <dgm:prSet presAssocID="{279EE5D2-7A98-4C6F-8E1B-4164B582174B}" presName="childText" presStyleLbl="conFgAcc1" presStyleIdx="2" presStyleCnt="6">
        <dgm:presLayoutVars>
          <dgm:bulletEnabled val="1"/>
        </dgm:presLayoutVars>
      </dgm:prSet>
      <dgm:spPr/>
    </dgm:pt>
    <dgm:pt modelId="{E1B7F7E1-FC90-4D0E-B26A-AD3CC01EEB34}" type="pres">
      <dgm:prSet presAssocID="{1E6D0397-6278-480F-85D4-37D30EA5FF9C}" presName="spaceBetweenRectangles" presStyleCnt="0"/>
      <dgm:spPr/>
    </dgm:pt>
    <dgm:pt modelId="{4CE89414-FE80-4355-A043-63F711346A95}" type="pres">
      <dgm:prSet presAssocID="{AD6ACEF8-5DA8-4192-914D-853B9CB8AD1B}" presName="parentLin" presStyleCnt="0"/>
      <dgm:spPr/>
    </dgm:pt>
    <dgm:pt modelId="{6049C32F-6886-4EB6-874B-BE0B17292E8F}" type="pres">
      <dgm:prSet presAssocID="{AD6ACEF8-5DA8-4192-914D-853B9CB8AD1B}" presName="parentLeftMargin" presStyleLbl="node1" presStyleIdx="2" presStyleCnt="6"/>
      <dgm:spPr/>
      <dgm:t>
        <a:bodyPr/>
        <a:lstStyle/>
        <a:p>
          <a:endParaRPr lang="uk-UA"/>
        </a:p>
      </dgm:t>
    </dgm:pt>
    <dgm:pt modelId="{0AD6CEE6-3492-4002-9B6B-309979E49F51}" type="pres">
      <dgm:prSet presAssocID="{AD6ACEF8-5DA8-4192-914D-853B9CB8AD1B}" presName="parentText" presStyleLbl="node1" presStyleIdx="3" presStyleCnt="6" custScaleX="131251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85C358E-B31A-4CBD-BEFD-07F8424EC20F}" type="pres">
      <dgm:prSet presAssocID="{AD6ACEF8-5DA8-4192-914D-853B9CB8AD1B}" presName="negativeSpace" presStyleCnt="0"/>
      <dgm:spPr/>
    </dgm:pt>
    <dgm:pt modelId="{1E98FFE6-2AA1-42D5-83A0-17A3F1F21C94}" type="pres">
      <dgm:prSet presAssocID="{AD6ACEF8-5DA8-4192-914D-853B9CB8AD1B}" presName="childText" presStyleLbl="conFgAcc1" presStyleIdx="3" presStyleCnt="6">
        <dgm:presLayoutVars>
          <dgm:bulletEnabled val="1"/>
        </dgm:presLayoutVars>
      </dgm:prSet>
      <dgm:spPr/>
    </dgm:pt>
    <dgm:pt modelId="{2E9523EA-1A71-40B9-8BB7-6BD1061AE57A}" type="pres">
      <dgm:prSet presAssocID="{F0302ABA-50EB-47D5-B108-E300C165E0EA}" presName="spaceBetweenRectangles" presStyleCnt="0"/>
      <dgm:spPr/>
    </dgm:pt>
    <dgm:pt modelId="{6C165091-E74A-426C-90ED-F91A933D599E}" type="pres">
      <dgm:prSet presAssocID="{9EB0EA45-14F8-4AA6-8F17-A6058BB4F209}" presName="parentLin" presStyleCnt="0"/>
      <dgm:spPr/>
    </dgm:pt>
    <dgm:pt modelId="{7F85FE5A-CE52-4113-B5B1-996CFFBEC34B}" type="pres">
      <dgm:prSet presAssocID="{9EB0EA45-14F8-4AA6-8F17-A6058BB4F209}" presName="parentLeftMargin" presStyleLbl="node1" presStyleIdx="3" presStyleCnt="6"/>
      <dgm:spPr/>
      <dgm:t>
        <a:bodyPr/>
        <a:lstStyle/>
        <a:p>
          <a:endParaRPr lang="uk-UA"/>
        </a:p>
      </dgm:t>
    </dgm:pt>
    <dgm:pt modelId="{00FE7483-BEE9-42D3-AABB-D740C7C90DA0}" type="pres">
      <dgm:prSet presAssocID="{9EB0EA45-14F8-4AA6-8F17-A6058BB4F209}" presName="parentText" presStyleLbl="node1" presStyleIdx="4" presStyleCnt="6" custScaleX="126786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C9F2420-B52D-4AF7-854A-2D749A24A9C3}" type="pres">
      <dgm:prSet presAssocID="{9EB0EA45-14F8-4AA6-8F17-A6058BB4F209}" presName="negativeSpace" presStyleCnt="0"/>
      <dgm:spPr/>
    </dgm:pt>
    <dgm:pt modelId="{CA973CD1-7326-4E93-BD81-B8C1E8E2E166}" type="pres">
      <dgm:prSet presAssocID="{9EB0EA45-14F8-4AA6-8F17-A6058BB4F209}" presName="childText" presStyleLbl="conFgAcc1" presStyleIdx="4" presStyleCnt="6">
        <dgm:presLayoutVars>
          <dgm:bulletEnabled val="1"/>
        </dgm:presLayoutVars>
      </dgm:prSet>
      <dgm:spPr/>
    </dgm:pt>
    <dgm:pt modelId="{B37DCC43-AEE9-4600-8D80-A45893747791}" type="pres">
      <dgm:prSet presAssocID="{72014986-ACFB-4765-BDB3-422C631D5DD1}" presName="spaceBetweenRectangles" presStyleCnt="0"/>
      <dgm:spPr/>
    </dgm:pt>
    <dgm:pt modelId="{3C9081EA-1A74-4AA0-A312-D56219F01301}" type="pres">
      <dgm:prSet presAssocID="{B9689330-C479-48E2-82FB-082F4810F9B2}" presName="parentLin" presStyleCnt="0"/>
      <dgm:spPr/>
    </dgm:pt>
    <dgm:pt modelId="{489C0372-F76C-4584-A766-8FE0BEFE15C2}" type="pres">
      <dgm:prSet presAssocID="{B9689330-C479-48E2-82FB-082F4810F9B2}" presName="parentLeftMargin" presStyleLbl="node1" presStyleIdx="4" presStyleCnt="6"/>
      <dgm:spPr/>
      <dgm:t>
        <a:bodyPr/>
        <a:lstStyle/>
        <a:p>
          <a:endParaRPr lang="uk-UA"/>
        </a:p>
      </dgm:t>
    </dgm:pt>
    <dgm:pt modelId="{BC5E6E73-9AD8-4C73-BC2C-D440020F67F7}" type="pres">
      <dgm:prSet presAssocID="{B9689330-C479-48E2-82FB-082F4810F9B2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E537AE8-C9F2-41BF-812B-7D77BAEF61A3}" type="pres">
      <dgm:prSet presAssocID="{B9689330-C479-48E2-82FB-082F4810F9B2}" presName="negativeSpace" presStyleCnt="0"/>
      <dgm:spPr/>
    </dgm:pt>
    <dgm:pt modelId="{89F2292E-04C1-48AE-B73A-0516EC2B9EF9}" type="pres">
      <dgm:prSet presAssocID="{B9689330-C479-48E2-82FB-082F4810F9B2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9F5A73D3-F2B9-4D10-9119-01835FB83709}" type="presOf" srcId="{0CCCBEA0-E0A8-46E3-A710-05AFB05D8179}" destId="{475BE468-B8EE-47FA-89CC-088589BFE09B}" srcOrd="1" destOrd="0" presId="urn:microsoft.com/office/officeart/2005/8/layout/list1"/>
    <dgm:cxn modelId="{CE10D5F6-0C77-4D43-B2E6-8639697C661B}" type="presOf" srcId="{AD6ACEF8-5DA8-4192-914D-853B9CB8AD1B}" destId="{6049C32F-6886-4EB6-874B-BE0B17292E8F}" srcOrd="0" destOrd="0" presId="urn:microsoft.com/office/officeart/2005/8/layout/list1"/>
    <dgm:cxn modelId="{1C6A284C-15E4-4D4F-8091-7A0779AAF17B}" type="presOf" srcId="{0CCCBEA0-E0A8-46E3-A710-05AFB05D8179}" destId="{B502B411-6F0A-43A1-A1CD-F4DE05E869F9}" srcOrd="0" destOrd="0" presId="urn:microsoft.com/office/officeart/2005/8/layout/list1"/>
    <dgm:cxn modelId="{70143808-E8A4-4FA5-8BEF-0BC48F1BB73D}" srcId="{93F6083D-81CD-41C9-BF22-903A14A6C9F5}" destId="{0CCCBEA0-E0A8-46E3-A710-05AFB05D8179}" srcOrd="0" destOrd="0" parTransId="{BF5CE15F-6BE8-4480-AE52-AF9B144A6FEA}" sibTransId="{6F160938-7F87-439A-AAD0-7A6B28899CF8}"/>
    <dgm:cxn modelId="{68B18FF3-30E7-4EEB-A4FA-7F82B3A54413}" srcId="{93F6083D-81CD-41C9-BF22-903A14A6C9F5}" destId="{279EE5D2-7A98-4C6F-8E1B-4164B582174B}" srcOrd="2" destOrd="0" parTransId="{6F45FB0F-1DFE-4F4E-83DA-CE21CE219816}" sibTransId="{1E6D0397-6278-480F-85D4-37D30EA5FF9C}"/>
    <dgm:cxn modelId="{873CB6A4-EE22-4411-8DC4-A0DD6869AE39}" type="presOf" srcId="{279EE5D2-7A98-4C6F-8E1B-4164B582174B}" destId="{336D5E9C-A47B-4535-81CD-4CB82AE67371}" srcOrd="0" destOrd="0" presId="urn:microsoft.com/office/officeart/2005/8/layout/list1"/>
    <dgm:cxn modelId="{C18A1BB8-EFAE-4967-B1C2-0B60F566E091}" type="presOf" srcId="{6F583FA2-5C55-4349-A514-79F327898E27}" destId="{0BF8B62D-2558-4AEF-BF46-A51FA7BD1F27}" srcOrd="1" destOrd="0" presId="urn:microsoft.com/office/officeart/2005/8/layout/list1"/>
    <dgm:cxn modelId="{6569BBBF-282B-41FE-A126-52F197937B19}" srcId="{93F6083D-81CD-41C9-BF22-903A14A6C9F5}" destId="{AD6ACEF8-5DA8-4192-914D-853B9CB8AD1B}" srcOrd="3" destOrd="0" parTransId="{0841F82D-5BEC-455F-970C-967171C61C3C}" sibTransId="{F0302ABA-50EB-47D5-B108-E300C165E0EA}"/>
    <dgm:cxn modelId="{93E5104B-5D27-41C7-9674-528343F1EEBE}" srcId="{93F6083D-81CD-41C9-BF22-903A14A6C9F5}" destId="{9EB0EA45-14F8-4AA6-8F17-A6058BB4F209}" srcOrd="4" destOrd="0" parTransId="{C721F1FB-936A-4495-8C93-A1379DFD9B70}" sibTransId="{72014986-ACFB-4765-BDB3-422C631D5DD1}"/>
    <dgm:cxn modelId="{EC0F518E-2A15-4DE2-93A5-0CF4067C8F47}" type="presOf" srcId="{9EB0EA45-14F8-4AA6-8F17-A6058BB4F209}" destId="{7F85FE5A-CE52-4113-B5B1-996CFFBEC34B}" srcOrd="0" destOrd="0" presId="urn:microsoft.com/office/officeart/2005/8/layout/list1"/>
    <dgm:cxn modelId="{6C77A3CD-772D-4FA3-82FA-AC0AD3D02C18}" type="presOf" srcId="{9EB0EA45-14F8-4AA6-8F17-A6058BB4F209}" destId="{00FE7483-BEE9-42D3-AABB-D740C7C90DA0}" srcOrd="1" destOrd="0" presId="urn:microsoft.com/office/officeart/2005/8/layout/list1"/>
    <dgm:cxn modelId="{88F78EBC-23E1-453D-BB35-27DFEE0D3EF6}" type="presOf" srcId="{93F6083D-81CD-41C9-BF22-903A14A6C9F5}" destId="{4A3D2E23-FC24-4DEE-A0DA-A75FDAB3C5F6}" srcOrd="0" destOrd="0" presId="urn:microsoft.com/office/officeart/2005/8/layout/list1"/>
    <dgm:cxn modelId="{80179198-229E-462C-829E-92F6C21D8888}" type="presOf" srcId="{279EE5D2-7A98-4C6F-8E1B-4164B582174B}" destId="{58B9CBD2-3E7D-4B01-A173-2E9634E80290}" srcOrd="1" destOrd="0" presId="urn:microsoft.com/office/officeart/2005/8/layout/list1"/>
    <dgm:cxn modelId="{20C98E69-B83D-4EDD-8F1E-A98C238E7C67}" type="presOf" srcId="{AD6ACEF8-5DA8-4192-914D-853B9CB8AD1B}" destId="{0AD6CEE6-3492-4002-9B6B-309979E49F51}" srcOrd="1" destOrd="0" presId="urn:microsoft.com/office/officeart/2005/8/layout/list1"/>
    <dgm:cxn modelId="{FFDEA58A-DDCD-4800-985F-D72606BC8C24}" type="presOf" srcId="{B9689330-C479-48E2-82FB-082F4810F9B2}" destId="{BC5E6E73-9AD8-4C73-BC2C-D440020F67F7}" srcOrd="1" destOrd="0" presId="urn:microsoft.com/office/officeart/2005/8/layout/list1"/>
    <dgm:cxn modelId="{17C714F0-5D82-40F6-BF17-D1972C3ADA70}" srcId="{93F6083D-81CD-41C9-BF22-903A14A6C9F5}" destId="{6F583FA2-5C55-4349-A514-79F327898E27}" srcOrd="1" destOrd="0" parTransId="{8CEC0449-31B6-4629-A759-7DAB9AC5EF60}" sibTransId="{F5ECE093-7A70-4051-99EF-DD2976017A78}"/>
    <dgm:cxn modelId="{555BD155-BCB7-4214-A1D3-CA0305EFC1D8}" type="presOf" srcId="{6F583FA2-5C55-4349-A514-79F327898E27}" destId="{B42F5ADF-BA01-45F9-B49A-91BD3612366D}" srcOrd="0" destOrd="0" presId="urn:microsoft.com/office/officeart/2005/8/layout/list1"/>
    <dgm:cxn modelId="{E50FAE8E-35B8-471E-ABE1-4B736E28DD1E}" srcId="{93F6083D-81CD-41C9-BF22-903A14A6C9F5}" destId="{B9689330-C479-48E2-82FB-082F4810F9B2}" srcOrd="5" destOrd="0" parTransId="{F857CC28-65B7-41AF-8D6F-E8B615BDAE77}" sibTransId="{1CF61D2E-48E4-4851-BDC1-3091E2082F4D}"/>
    <dgm:cxn modelId="{AA88FE3A-B38B-467B-B37F-F78553AE62D2}" type="presOf" srcId="{B9689330-C479-48E2-82FB-082F4810F9B2}" destId="{489C0372-F76C-4584-A766-8FE0BEFE15C2}" srcOrd="0" destOrd="0" presId="urn:microsoft.com/office/officeart/2005/8/layout/list1"/>
    <dgm:cxn modelId="{AE4047BB-7445-4510-8AD1-F1FEB5EBC18C}" type="presParOf" srcId="{4A3D2E23-FC24-4DEE-A0DA-A75FDAB3C5F6}" destId="{B2380AEF-301D-4F01-B60E-AC00D6950833}" srcOrd="0" destOrd="0" presId="urn:microsoft.com/office/officeart/2005/8/layout/list1"/>
    <dgm:cxn modelId="{DFC93C9D-6A84-4A39-9883-91DF3BDA8CFA}" type="presParOf" srcId="{B2380AEF-301D-4F01-B60E-AC00D6950833}" destId="{B502B411-6F0A-43A1-A1CD-F4DE05E869F9}" srcOrd="0" destOrd="0" presId="urn:microsoft.com/office/officeart/2005/8/layout/list1"/>
    <dgm:cxn modelId="{259E2ABB-7806-4AFC-A58E-763986849304}" type="presParOf" srcId="{B2380AEF-301D-4F01-B60E-AC00D6950833}" destId="{475BE468-B8EE-47FA-89CC-088589BFE09B}" srcOrd="1" destOrd="0" presId="urn:microsoft.com/office/officeart/2005/8/layout/list1"/>
    <dgm:cxn modelId="{D95610B9-8CA2-4FC0-8097-728E13ADEACB}" type="presParOf" srcId="{4A3D2E23-FC24-4DEE-A0DA-A75FDAB3C5F6}" destId="{FF2E8BCF-87AA-4DCD-A218-56AD3CC8A84C}" srcOrd="1" destOrd="0" presId="urn:microsoft.com/office/officeart/2005/8/layout/list1"/>
    <dgm:cxn modelId="{C5E85104-E444-4929-9C3E-5A34A9C88D52}" type="presParOf" srcId="{4A3D2E23-FC24-4DEE-A0DA-A75FDAB3C5F6}" destId="{CA1FE9C1-CB87-4D95-A996-A51D7220B084}" srcOrd="2" destOrd="0" presId="urn:microsoft.com/office/officeart/2005/8/layout/list1"/>
    <dgm:cxn modelId="{4884A1B7-F5E9-4AE9-803A-2E72A03B40BF}" type="presParOf" srcId="{4A3D2E23-FC24-4DEE-A0DA-A75FDAB3C5F6}" destId="{64F454C1-BC8F-416B-B2E9-70446E4B3BA0}" srcOrd="3" destOrd="0" presId="urn:microsoft.com/office/officeart/2005/8/layout/list1"/>
    <dgm:cxn modelId="{4BDA0F61-AA20-4A30-B08E-F05E906BAB1C}" type="presParOf" srcId="{4A3D2E23-FC24-4DEE-A0DA-A75FDAB3C5F6}" destId="{2AD8D362-6A6D-49BD-85E1-0AA5067F3D0C}" srcOrd="4" destOrd="0" presId="urn:microsoft.com/office/officeart/2005/8/layout/list1"/>
    <dgm:cxn modelId="{6C93FE81-6F9D-4FF2-AA00-30B39F8B790A}" type="presParOf" srcId="{2AD8D362-6A6D-49BD-85E1-0AA5067F3D0C}" destId="{B42F5ADF-BA01-45F9-B49A-91BD3612366D}" srcOrd="0" destOrd="0" presId="urn:microsoft.com/office/officeart/2005/8/layout/list1"/>
    <dgm:cxn modelId="{A601F615-E7D3-4E95-8EEB-D797E52AA1C6}" type="presParOf" srcId="{2AD8D362-6A6D-49BD-85E1-0AA5067F3D0C}" destId="{0BF8B62D-2558-4AEF-BF46-A51FA7BD1F27}" srcOrd="1" destOrd="0" presId="urn:microsoft.com/office/officeart/2005/8/layout/list1"/>
    <dgm:cxn modelId="{6DCF0D85-D3FC-4687-8B7E-913D965F46EC}" type="presParOf" srcId="{4A3D2E23-FC24-4DEE-A0DA-A75FDAB3C5F6}" destId="{78FBF6A2-95B6-4F9E-B4FD-DA0E0EAEA0CF}" srcOrd="5" destOrd="0" presId="urn:microsoft.com/office/officeart/2005/8/layout/list1"/>
    <dgm:cxn modelId="{2CE7BC73-5ADC-4EC1-BDC3-9D5CED16688D}" type="presParOf" srcId="{4A3D2E23-FC24-4DEE-A0DA-A75FDAB3C5F6}" destId="{858692F6-CB9E-477D-84D5-79BB5A62378A}" srcOrd="6" destOrd="0" presId="urn:microsoft.com/office/officeart/2005/8/layout/list1"/>
    <dgm:cxn modelId="{468FE393-D3DA-4A4B-8792-264D3401B368}" type="presParOf" srcId="{4A3D2E23-FC24-4DEE-A0DA-A75FDAB3C5F6}" destId="{FAA1100D-8F51-461B-ADC7-5BFD8FC1FD41}" srcOrd="7" destOrd="0" presId="urn:microsoft.com/office/officeart/2005/8/layout/list1"/>
    <dgm:cxn modelId="{A7E80092-B776-46AF-9BCE-5F66FACF06C2}" type="presParOf" srcId="{4A3D2E23-FC24-4DEE-A0DA-A75FDAB3C5F6}" destId="{571F8223-E904-4FE3-8868-2B5A7330CD40}" srcOrd="8" destOrd="0" presId="urn:microsoft.com/office/officeart/2005/8/layout/list1"/>
    <dgm:cxn modelId="{2FD77F5D-4E41-4104-984F-0A69CCE8C21A}" type="presParOf" srcId="{571F8223-E904-4FE3-8868-2B5A7330CD40}" destId="{336D5E9C-A47B-4535-81CD-4CB82AE67371}" srcOrd="0" destOrd="0" presId="urn:microsoft.com/office/officeart/2005/8/layout/list1"/>
    <dgm:cxn modelId="{77CDC233-0A78-4B80-8A8E-8089F6D66407}" type="presParOf" srcId="{571F8223-E904-4FE3-8868-2B5A7330CD40}" destId="{58B9CBD2-3E7D-4B01-A173-2E9634E80290}" srcOrd="1" destOrd="0" presId="urn:microsoft.com/office/officeart/2005/8/layout/list1"/>
    <dgm:cxn modelId="{76238785-C9FF-479B-8DB9-BC579D9627C4}" type="presParOf" srcId="{4A3D2E23-FC24-4DEE-A0DA-A75FDAB3C5F6}" destId="{567C0C21-1549-4F2B-A776-17D85D7ABECE}" srcOrd="9" destOrd="0" presId="urn:microsoft.com/office/officeart/2005/8/layout/list1"/>
    <dgm:cxn modelId="{C29D21EC-A4AF-45BC-8092-A40E080C1685}" type="presParOf" srcId="{4A3D2E23-FC24-4DEE-A0DA-A75FDAB3C5F6}" destId="{B893B5BA-D121-4F1C-9F9C-468279377ABC}" srcOrd="10" destOrd="0" presId="urn:microsoft.com/office/officeart/2005/8/layout/list1"/>
    <dgm:cxn modelId="{2B366BF5-D7F7-4409-AF99-906FEC64B086}" type="presParOf" srcId="{4A3D2E23-FC24-4DEE-A0DA-A75FDAB3C5F6}" destId="{E1B7F7E1-FC90-4D0E-B26A-AD3CC01EEB34}" srcOrd="11" destOrd="0" presId="urn:microsoft.com/office/officeart/2005/8/layout/list1"/>
    <dgm:cxn modelId="{4CC8F45F-D025-4080-81B6-0DE8E70BC34F}" type="presParOf" srcId="{4A3D2E23-FC24-4DEE-A0DA-A75FDAB3C5F6}" destId="{4CE89414-FE80-4355-A043-63F711346A95}" srcOrd="12" destOrd="0" presId="urn:microsoft.com/office/officeart/2005/8/layout/list1"/>
    <dgm:cxn modelId="{C5889200-6737-4DEA-9AAE-30BCB65B6796}" type="presParOf" srcId="{4CE89414-FE80-4355-A043-63F711346A95}" destId="{6049C32F-6886-4EB6-874B-BE0B17292E8F}" srcOrd="0" destOrd="0" presId="urn:microsoft.com/office/officeart/2005/8/layout/list1"/>
    <dgm:cxn modelId="{F4EA7442-2F5D-4E56-AEB9-9CCECE005957}" type="presParOf" srcId="{4CE89414-FE80-4355-A043-63F711346A95}" destId="{0AD6CEE6-3492-4002-9B6B-309979E49F51}" srcOrd="1" destOrd="0" presId="urn:microsoft.com/office/officeart/2005/8/layout/list1"/>
    <dgm:cxn modelId="{531C9AEA-C024-40FC-BFE0-8212824821D3}" type="presParOf" srcId="{4A3D2E23-FC24-4DEE-A0DA-A75FDAB3C5F6}" destId="{F85C358E-B31A-4CBD-BEFD-07F8424EC20F}" srcOrd="13" destOrd="0" presId="urn:microsoft.com/office/officeart/2005/8/layout/list1"/>
    <dgm:cxn modelId="{7C893C44-7455-45C3-8DAB-86E39EC4FFA8}" type="presParOf" srcId="{4A3D2E23-FC24-4DEE-A0DA-A75FDAB3C5F6}" destId="{1E98FFE6-2AA1-42D5-83A0-17A3F1F21C94}" srcOrd="14" destOrd="0" presId="urn:microsoft.com/office/officeart/2005/8/layout/list1"/>
    <dgm:cxn modelId="{4088DAD3-EE46-4B73-A169-0002D48B9B64}" type="presParOf" srcId="{4A3D2E23-FC24-4DEE-A0DA-A75FDAB3C5F6}" destId="{2E9523EA-1A71-40B9-8BB7-6BD1061AE57A}" srcOrd="15" destOrd="0" presId="urn:microsoft.com/office/officeart/2005/8/layout/list1"/>
    <dgm:cxn modelId="{BF9BD784-4256-4EA1-B2CA-EE54F3CF768F}" type="presParOf" srcId="{4A3D2E23-FC24-4DEE-A0DA-A75FDAB3C5F6}" destId="{6C165091-E74A-426C-90ED-F91A933D599E}" srcOrd="16" destOrd="0" presId="urn:microsoft.com/office/officeart/2005/8/layout/list1"/>
    <dgm:cxn modelId="{DF2FB709-992F-4F68-8EAF-987C6C6E8CDB}" type="presParOf" srcId="{6C165091-E74A-426C-90ED-F91A933D599E}" destId="{7F85FE5A-CE52-4113-B5B1-996CFFBEC34B}" srcOrd="0" destOrd="0" presId="urn:microsoft.com/office/officeart/2005/8/layout/list1"/>
    <dgm:cxn modelId="{763D3819-31CD-4FCF-81F4-B8AC8697FAA7}" type="presParOf" srcId="{6C165091-E74A-426C-90ED-F91A933D599E}" destId="{00FE7483-BEE9-42D3-AABB-D740C7C90DA0}" srcOrd="1" destOrd="0" presId="urn:microsoft.com/office/officeart/2005/8/layout/list1"/>
    <dgm:cxn modelId="{B3DFF0FE-1279-498F-9755-3550E36BB295}" type="presParOf" srcId="{4A3D2E23-FC24-4DEE-A0DA-A75FDAB3C5F6}" destId="{DC9F2420-B52D-4AF7-854A-2D749A24A9C3}" srcOrd="17" destOrd="0" presId="urn:microsoft.com/office/officeart/2005/8/layout/list1"/>
    <dgm:cxn modelId="{AD13C796-379E-4685-9C72-94AC2544A4B3}" type="presParOf" srcId="{4A3D2E23-FC24-4DEE-A0DA-A75FDAB3C5F6}" destId="{CA973CD1-7326-4E93-BD81-B8C1E8E2E166}" srcOrd="18" destOrd="0" presId="urn:microsoft.com/office/officeart/2005/8/layout/list1"/>
    <dgm:cxn modelId="{FF2526A1-0162-407B-9EFA-10FED3646B58}" type="presParOf" srcId="{4A3D2E23-FC24-4DEE-A0DA-A75FDAB3C5F6}" destId="{B37DCC43-AEE9-4600-8D80-A45893747791}" srcOrd="19" destOrd="0" presId="urn:microsoft.com/office/officeart/2005/8/layout/list1"/>
    <dgm:cxn modelId="{9E3B576C-0196-45BA-A419-957F3336C509}" type="presParOf" srcId="{4A3D2E23-FC24-4DEE-A0DA-A75FDAB3C5F6}" destId="{3C9081EA-1A74-4AA0-A312-D56219F01301}" srcOrd="20" destOrd="0" presId="urn:microsoft.com/office/officeart/2005/8/layout/list1"/>
    <dgm:cxn modelId="{71684610-E1F3-4E31-9D4F-C2888F00B4E2}" type="presParOf" srcId="{3C9081EA-1A74-4AA0-A312-D56219F01301}" destId="{489C0372-F76C-4584-A766-8FE0BEFE15C2}" srcOrd="0" destOrd="0" presId="urn:microsoft.com/office/officeart/2005/8/layout/list1"/>
    <dgm:cxn modelId="{1640B21F-4419-4BEE-8D10-AB69F090CF04}" type="presParOf" srcId="{3C9081EA-1A74-4AA0-A312-D56219F01301}" destId="{BC5E6E73-9AD8-4C73-BC2C-D440020F67F7}" srcOrd="1" destOrd="0" presId="urn:microsoft.com/office/officeart/2005/8/layout/list1"/>
    <dgm:cxn modelId="{220F21EB-971B-4BCE-8EAD-9D2346381BC4}" type="presParOf" srcId="{4A3D2E23-FC24-4DEE-A0DA-A75FDAB3C5F6}" destId="{6E537AE8-C9F2-41BF-812B-7D77BAEF61A3}" srcOrd="21" destOrd="0" presId="urn:microsoft.com/office/officeart/2005/8/layout/list1"/>
    <dgm:cxn modelId="{D040F37B-897D-4C5A-AF4E-0A9D8EE5F2C3}" type="presParOf" srcId="{4A3D2E23-FC24-4DEE-A0DA-A75FDAB3C5F6}" destId="{89F2292E-04C1-48AE-B73A-0516EC2B9EF9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483B50D-3A4F-4E95-A7C1-A41E3FDB3F8C}" type="doc">
      <dgm:prSet loTypeId="urn:microsoft.com/office/officeart/2005/8/layout/vList6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uk-UA"/>
        </a:p>
      </dgm:t>
    </dgm:pt>
    <dgm:pt modelId="{AD1F6572-B425-473B-9773-1392138AE483}">
      <dgm:prSet phldrT="[Текст]" custT="1"/>
      <dgm:spPr/>
      <dgm:t>
        <a:bodyPr/>
        <a:lstStyle/>
        <a:p>
          <a:r>
            <a:rPr lang="uk-UA" sz="4000" b="1" dirty="0" smtClean="0">
              <a:solidFill>
                <a:srgbClr val="7030A0"/>
              </a:solidFill>
            </a:rPr>
            <a:t>1 –й тип</a:t>
          </a:r>
          <a:endParaRPr lang="uk-UA" sz="4000" b="1" dirty="0">
            <a:solidFill>
              <a:srgbClr val="7030A0"/>
            </a:solidFill>
          </a:endParaRPr>
        </a:p>
      </dgm:t>
    </dgm:pt>
    <dgm:pt modelId="{C4ED4568-7DC0-4346-BCE1-626251E8E906}" type="parTrans" cxnId="{C32F6DD7-D0FC-4037-9339-5F696BEE042C}">
      <dgm:prSet/>
      <dgm:spPr/>
      <dgm:t>
        <a:bodyPr/>
        <a:lstStyle/>
        <a:p>
          <a:endParaRPr lang="uk-UA"/>
        </a:p>
      </dgm:t>
    </dgm:pt>
    <dgm:pt modelId="{A1D6CBFD-0C27-4001-9797-5E8D41E8889E}" type="sibTrans" cxnId="{C32F6DD7-D0FC-4037-9339-5F696BEE042C}">
      <dgm:prSet/>
      <dgm:spPr/>
      <dgm:t>
        <a:bodyPr/>
        <a:lstStyle/>
        <a:p>
          <a:endParaRPr lang="uk-UA"/>
        </a:p>
      </dgm:t>
    </dgm:pt>
    <dgm:pt modelId="{0AA6B95E-084E-4546-94BF-9B97005B9C17}">
      <dgm:prSet phldrT="[Текст]" custT="1"/>
      <dgm:spPr>
        <a:solidFill>
          <a:srgbClr val="CC99FF">
            <a:alpha val="89804"/>
          </a:srgbClr>
        </a:solidFill>
      </dgm:spPr>
      <dgm:t>
        <a:bodyPr/>
        <a:lstStyle/>
        <a:p>
          <a:pPr algn="l">
            <a:tabLst>
              <a:tab pos="176213" algn="l"/>
            </a:tabLst>
          </a:pPr>
          <a:r>
            <a:rPr lang="uk-UA" sz="3200" b="1" dirty="0" err="1" smtClean="0"/>
            <a:t>Велико</a:t>
          </a:r>
          <a:r>
            <a:rPr lang="uk-UA" sz="3200" b="1" dirty="0" smtClean="0"/>
            <a:t> - насінні</a:t>
          </a:r>
          <a:endParaRPr lang="uk-UA" sz="3200" b="1" dirty="0"/>
        </a:p>
      </dgm:t>
    </dgm:pt>
    <dgm:pt modelId="{C42470D8-311C-4AAA-BDA5-AF7791773628}" type="parTrans" cxnId="{B2F047C5-3193-4ADC-918F-4B42729C96E8}">
      <dgm:prSet/>
      <dgm:spPr/>
      <dgm:t>
        <a:bodyPr/>
        <a:lstStyle/>
        <a:p>
          <a:endParaRPr lang="uk-UA"/>
        </a:p>
      </dgm:t>
    </dgm:pt>
    <dgm:pt modelId="{FD46162C-FB87-4007-8349-C1C65AA66A4F}" type="sibTrans" cxnId="{B2F047C5-3193-4ADC-918F-4B42729C96E8}">
      <dgm:prSet/>
      <dgm:spPr/>
      <dgm:t>
        <a:bodyPr/>
        <a:lstStyle/>
        <a:p>
          <a:endParaRPr lang="uk-UA"/>
        </a:p>
      </dgm:t>
    </dgm:pt>
    <dgm:pt modelId="{4BC7F676-7BDE-4AF9-821F-59005D7531A1}">
      <dgm:prSet phldrT="[Текст]" custT="1"/>
      <dgm:spPr>
        <a:solidFill>
          <a:srgbClr val="CC99FF">
            <a:alpha val="90000"/>
          </a:srgbClr>
        </a:solidFill>
      </dgm:spPr>
      <dgm:t>
        <a:bodyPr/>
        <a:lstStyle/>
        <a:p>
          <a:pPr>
            <a:spcAft>
              <a:spcPts val="0"/>
            </a:spcAft>
            <a:tabLst/>
          </a:pPr>
          <a:r>
            <a:rPr lang="uk-UA" sz="3200" b="1" dirty="0" smtClean="0"/>
            <a:t>Дрібно </a:t>
          </a:r>
          <a:r>
            <a:rPr lang="uk-UA" sz="3200" b="1" dirty="0" err="1" smtClean="0"/>
            <a:t>-насінні</a:t>
          </a:r>
          <a:endParaRPr lang="uk-UA" sz="3200" b="1" dirty="0"/>
        </a:p>
      </dgm:t>
    </dgm:pt>
    <dgm:pt modelId="{8D5BD1B3-35BC-458E-9058-D4B1A2CA6F0D}" type="parTrans" cxnId="{E29C71BF-ECFF-410C-903C-BB8F8FD6B819}">
      <dgm:prSet/>
      <dgm:spPr/>
      <dgm:t>
        <a:bodyPr/>
        <a:lstStyle/>
        <a:p>
          <a:endParaRPr lang="uk-UA"/>
        </a:p>
      </dgm:t>
    </dgm:pt>
    <dgm:pt modelId="{E8527229-3E85-4686-BCD1-126244A0A9B9}" type="sibTrans" cxnId="{E29C71BF-ECFF-410C-903C-BB8F8FD6B819}">
      <dgm:prSet/>
      <dgm:spPr/>
      <dgm:t>
        <a:bodyPr/>
        <a:lstStyle/>
        <a:p>
          <a:endParaRPr lang="uk-UA"/>
        </a:p>
      </dgm:t>
    </dgm:pt>
    <dgm:pt modelId="{89DB6D4E-0381-40F7-96DC-85381A059EE8}">
      <dgm:prSet phldrT="[Текст]" custT="1"/>
      <dgm:spPr/>
      <dgm:t>
        <a:bodyPr/>
        <a:lstStyle/>
        <a:p>
          <a:r>
            <a:rPr lang="uk-UA" sz="4000" b="1" dirty="0" smtClean="0">
              <a:solidFill>
                <a:srgbClr val="7030A0"/>
              </a:solidFill>
            </a:rPr>
            <a:t>2-й тип</a:t>
          </a:r>
          <a:endParaRPr lang="uk-UA" sz="4000" b="1" dirty="0">
            <a:solidFill>
              <a:srgbClr val="7030A0"/>
            </a:solidFill>
          </a:endParaRPr>
        </a:p>
      </dgm:t>
    </dgm:pt>
    <dgm:pt modelId="{350F4A2B-8930-44BB-B2C4-26DCB3215F2B}" type="sibTrans" cxnId="{FA35A151-9F15-43A1-B85C-357FDFFE7959}">
      <dgm:prSet/>
      <dgm:spPr/>
      <dgm:t>
        <a:bodyPr/>
        <a:lstStyle/>
        <a:p>
          <a:endParaRPr lang="uk-UA"/>
        </a:p>
      </dgm:t>
    </dgm:pt>
    <dgm:pt modelId="{2344103D-A35E-4564-B9D7-1F155F94EA07}" type="parTrans" cxnId="{FA35A151-9F15-43A1-B85C-357FDFFE7959}">
      <dgm:prSet/>
      <dgm:spPr/>
      <dgm:t>
        <a:bodyPr/>
        <a:lstStyle/>
        <a:p>
          <a:endParaRPr lang="uk-UA"/>
        </a:p>
      </dgm:t>
    </dgm:pt>
    <dgm:pt modelId="{41FDB82F-D45D-49EC-B710-6858B4231FD4}">
      <dgm:prSet phldrT="[Текст]" custT="1"/>
      <dgm:spPr>
        <a:solidFill>
          <a:srgbClr val="CC99FF">
            <a:alpha val="90000"/>
          </a:srgbClr>
        </a:solidFill>
      </dgm:spPr>
      <dgm:t>
        <a:bodyPr/>
        <a:lstStyle/>
        <a:p>
          <a:pPr>
            <a:spcAft>
              <a:spcPct val="15000"/>
            </a:spcAft>
          </a:pPr>
          <a:endParaRPr lang="uk-UA" sz="2800" b="1" dirty="0"/>
        </a:p>
      </dgm:t>
    </dgm:pt>
    <dgm:pt modelId="{FBF24230-0925-48E1-BCA7-BF2CC97193DD}" type="parTrans" cxnId="{AC9FBC58-9600-40CC-B321-CB5B02056BEF}">
      <dgm:prSet/>
      <dgm:spPr/>
      <dgm:t>
        <a:bodyPr/>
        <a:lstStyle/>
        <a:p>
          <a:endParaRPr lang="uk-UA"/>
        </a:p>
      </dgm:t>
    </dgm:pt>
    <dgm:pt modelId="{E2BA22A8-4398-481E-B11E-8158A8E791C1}" type="sibTrans" cxnId="{AC9FBC58-9600-40CC-B321-CB5B02056BEF}">
      <dgm:prSet/>
      <dgm:spPr/>
      <dgm:t>
        <a:bodyPr/>
        <a:lstStyle/>
        <a:p>
          <a:endParaRPr lang="uk-UA"/>
        </a:p>
      </dgm:t>
    </dgm:pt>
    <dgm:pt modelId="{799E0065-6631-4DC9-A2E3-2324DB7497E3}">
      <dgm:prSet phldrT="[Текст]" custT="1"/>
      <dgm:spPr>
        <a:solidFill>
          <a:srgbClr val="CC99FF">
            <a:alpha val="89804"/>
          </a:srgbClr>
        </a:solidFill>
      </dgm:spPr>
      <dgm:t>
        <a:bodyPr/>
        <a:lstStyle/>
        <a:p>
          <a:pPr algn="l">
            <a:tabLst>
              <a:tab pos="176213" algn="l"/>
            </a:tabLst>
          </a:pPr>
          <a:endParaRPr lang="uk-UA" sz="2800" b="1" dirty="0"/>
        </a:p>
      </dgm:t>
    </dgm:pt>
    <dgm:pt modelId="{AF321D33-DD69-41E3-AD46-24E38FAC7A64}" type="parTrans" cxnId="{AB19DD39-37F1-4ADB-A12C-25AF8249E7FF}">
      <dgm:prSet/>
      <dgm:spPr/>
      <dgm:t>
        <a:bodyPr/>
        <a:lstStyle/>
        <a:p>
          <a:endParaRPr lang="uk-UA"/>
        </a:p>
      </dgm:t>
    </dgm:pt>
    <dgm:pt modelId="{7A4536CD-10B1-4A4D-B09D-B7BFE3B9D918}" type="sibTrans" cxnId="{AB19DD39-37F1-4ADB-A12C-25AF8249E7FF}">
      <dgm:prSet/>
      <dgm:spPr/>
      <dgm:t>
        <a:bodyPr/>
        <a:lstStyle/>
        <a:p>
          <a:endParaRPr lang="uk-UA"/>
        </a:p>
      </dgm:t>
    </dgm:pt>
    <dgm:pt modelId="{2A4A55B1-D34C-46D2-8E26-5B6867EF7F5A}" type="pres">
      <dgm:prSet presAssocID="{2483B50D-3A4F-4E95-A7C1-A41E3FDB3F8C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07D55701-41E2-4B3A-97B2-E7A25A15A881}" type="pres">
      <dgm:prSet presAssocID="{AD1F6572-B425-473B-9773-1392138AE483}" presName="linNode" presStyleCnt="0"/>
      <dgm:spPr/>
    </dgm:pt>
    <dgm:pt modelId="{8FC55058-27AC-4C6A-94FF-E26CCFA4A679}" type="pres">
      <dgm:prSet presAssocID="{AD1F6572-B425-473B-9773-1392138AE483}" presName="parentShp" presStyleLbl="node1" presStyleIdx="0" presStyleCnt="2" custScaleX="76472" custLinFactNeighborX="-7843" custLinFactNeighborY="-2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7D5C727-BC3F-4542-A2B4-D5D340AF13F2}" type="pres">
      <dgm:prSet presAssocID="{AD1F6572-B425-473B-9773-1392138AE483}" presName="childShp" presStyleLbl="bgAccFollowNode1" presStyleIdx="0" presStyleCnt="2" custScaleX="111827" custLinFactNeighborX="0" custLinFactNeighborY="-2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6F918F2-3005-4275-A822-AED4A49CF78C}" type="pres">
      <dgm:prSet presAssocID="{A1D6CBFD-0C27-4001-9797-5E8D41E8889E}" presName="spacing" presStyleCnt="0"/>
      <dgm:spPr/>
    </dgm:pt>
    <dgm:pt modelId="{6BF7122B-7128-4D8F-8717-AC87D4D12C0A}" type="pres">
      <dgm:prSet presAssocID="{89DB6D4E-0381-40F7-96DC-85381A059EE8}" presName="linNode" presStyleCnt="0"/>
      <dgm:spPr/>
    </dgm:pt>
    <dgm:pt modelId="{D13839B5-FD5F-4A5E-ACB1-D9E2BAB3F165}" type="pres">
      <dgm:prSet presAssocID="{89DB6D4E-0381-40F7-96DC-85381A059EE8}" presName="parentShp" presStyleLbl="node1" presStyleIdx="1" presStyleCnt="2" custScaleX="89967" custLinFactNeighborX="-3514" custLinFactNeighborY="2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0171FA2-103B-4F62-BE89-B2EBBFC73A1C}" type="pres">
      <dgm:prSet presAssocID="{89DB6D4E-0381-40F7-96DC-85381A059EE8}" presName="childShp" presStyleLbl="bgAccFollowNode1" presStyleIdx="1" presStyleCnt="2" custScaleX="10495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C1B27215-7413-491F-8B4D-F1AA11393C57}" type="presOf" srcId="{2483B50D-3A4F-4E95-A7C1-A41E3FDB3F8C}" destId="{2A4A55B1-D34C-46D2-8E26-5B6867EF7F5A}" srcOrd="0" destOrd="0" presId="urn:microsoft.com/office/officeart/2005/8/layout/vList6"/>
    <dgm:cxn modelId="{CDD426C8-2A7A-4F10-8BF8-EEE66963E147}" type="presOf" srcId="{89DB6D4E-0381-40F7-96DC-85381A059EE8}" destId="{D13839B5-FD5F-4A5E-ACB1-D9E2BAB3F165}" srcOrd="0" destOrd="0" presId="urn:microsoft.com/office/officeart/2005/8/layout/vList6"/>
    <dgm:cxn modelId="{677B9FDB-3CCE-425E-91B9-675DE6FA76FF}" type="presOf" srcId="{799E0065-6631-4DC9-A2E3-2324DB7497E3}" destId="{57D5C727-BC3F-4542-A2B4-D5D340AF13F2}" srcOrd="0" destOrd="0" presId="urn:microsoft.com/office/officeart/2005/8/layout/vList6"/>
    <dgm:cxn modelId="{958E2BA6-76E0-4C75-94FB-2B42740C63CD}" type="presOf" srcId="{AD1F6572-B425-473B-9773-1392138AE483}" destId="{8FC55058-27AC-4C6A-94FF-E26CCFA4A679}" srcOrd="0" destOrd="0" presId="urn:microsoft.com/office/officeart/2005/8/layout/vList6"/>
    <dgm:cxn modelId="{E29C71BF-ECFF-410C-903C-BB8F8FD6B819}" srcId="{89DB6D4E-0381-40F7-96DC-85381A059EE8}" destId="{4BC7F676-7BDE-4AF9-821F-59005D7531A1}" srcOrd="1" destOrd="0" parTransId="{8D5BD1B3-35BC-458E-9058-D4B1A2CA6F0D}" sibTransId="{E8527229-3E85-4686-BCD1-126244A0A9B9}"/>
    <dgm:cxn modelId="{AC9FBC58-9600-40CC-B321-CB5B02056BEF}" srcId="{89DB6D4E-0381-40F7-96DC-85381A059EE8}" destId="{41FDB82F-D45D-49EC-B710-6858B4231FD4}" srcOrd="0" destOrd="0" parTransId="{FBF24230-0925-48E1-BCA7-BF2CC97193DD}" sibTransId="{E2BA22A8-4398-481E-B11E-8158A8E791C1}"/>
    <dgm:cxn modelId="{F6E2A2BE-20F3-4A64-8C80-22A784014B95}" type="presOf" srcId="{41FDB82F-D45D-49EC-B710-6858B4231FD4}" destId="{E0171FA2-103B-4F62-BE89-B2EBBFC73A1C}" srcOrd="0" destOrd="0" presId="urn:microsoft.com/office/officeart/2005/8/layout/vList6"/>
    <dgm:cxn modelId="{B2F047C5-3193-4ADC-918F-4B42729C96E8}" srcId="{AD1F6572-B425-473B-9773-1392138AE483}" destId="{0AA6B95E-084E-4546-94BF-9B97005B9C17}" srcOrd="1" destOrd="0" parTransId="{C42470D8-311C-4AAA-BDA5-AF7791773628}" sibTransId="{FD46162C-FB87-4007-8349-C1C65AA66A4F}"/>
    <dgm:cxn modelId="{FA35A151-9F15-43A1-B85C-357FDFFE7959}" srcId="{2483B50D-3A4F-4E95-A7C1-A41E3FDB3F8C}" destId="{89DB6D4E-0381-40F7-96DC-85381A059EE8}" srcOrd="1" destOrd="0" parTransId="{2344103D-A35E-4564-B9D7-1F155F94EA07}" sibTransId="{350F4A2B-8930-44BB-B2C4-26DCB3215F2B}"/>
    <dgm:cxn modelId="{AB19DD39-37F1-4ADB-A12C-25AF8249E7FF}" srcId="{AD1F6572-B425-473B-9773-1392138AE483}" destId="{799E0065-6631-4DC9-A2E3-2324DB7497E3}" srcOrd="0" destOrd="0" parTransId="{AF321D33-DD69-41E3-AD46-24E38FAC7A64}" sibTransId="{7A4536CD-10B1-4A4D-B09D-B7BFE3B9D918}"/>
    <dgm:cxn modelId="{C32F6DD7-D0FC-4037-9339-5F696BEE042C}" srcId="{2483B50D-3A4F-4E95-A7C1-A41E3FDB3F8C}" destId="{AD1F6572-B425-473B-9773-1392138AE483}" srcOrd="0" destOrd="0" parTransId="{C4ED4568-7DC0-4346-BCE1-626251E8E906}" sibTransId="{A1D6CBFD-0C27-4001-9797-5E8D41E8889E}"/>
    <dgm:cxn modelId="{8B3BD330-5645-448A-B3E5-8C1DD20C509E}" type="presOf" srcId="{0AA6B95E-084E-4546-94BF-9B97005B9C17}" destId="{57D5C727-BC3F-4542-A2B4-D5D340AF13F2}" srcOrd="0" destOrd="1" presId="urn:microsoft.com/office/officeart/2005/8/layout/vList6"/>
    <dgm:cxn modelId="{B0FC5FA7-F9E9-4451-A4AC-5F5D1BE8AB79}" type="presOf" srcId="{4BC7F676-7BDE-4AF9-821F-59005D7531A1}" destId="{E0171FA2-103B-4F62-BE89-B2EBBFC73A1C}" srcOrd="0" destOrd="1" presId="urn:microsoft.com/office/officeart/2005/8/layout/vList6"/>
    <dgm:cxn modelId="{41BF0275-EC46-4C53-9B7E-4EDEB28EA163}" type="presParOf" srcId="{2A4A55B1-D34C-46D2-8E26-5B6867EF7F5A}" destId="{07D55701-41E2-4B3A-97B2-E7A25A15A881}" srcOrd="0" destOrd="0" presId="urn:microsoft.com/office/officeart/2005/8/layout/vList6"/>
    <dgm:cxn modelId="{52E16230-CB43-4F2E-9045-CCAE9DCE8CDF}" type="presParOf" srcId="{07D55701-41E2-4B3A-97B2-E7A25A15A881}" destId="{8FC55058-27AC-4C6A-94FF-E26CCFA4A679}" srcOrd="0" destOrd="0" presId="urn:microsoft.com/office/officeart/2005/8/layout/vList6"/>
    <dgm:cxn modelId="{38A3C4A7-84C4-4963-A3FA-8075877FF2D8}" type="presParOf" srcId="{07D55701-41E2-4B3A-97B2-E7A25A15A881}" destId="{57D5C727-BC3F-4542-A2B4-D5D340AF13F2}" srcOrd="1" destOrd="0" presId="urn:microsoft.com/office/officeart/2005/8/layout/vList6"/>
    <dgm:cxn modelId="{F20FFC43-F0FA-4CB5-A210-C19088BA8207}" type="presParOf" srcId="{2A4A55B1-D34C-46D2-8E26-5B6867EF7F5A}" destId="{56F918F2-3005-4275-A822-AED4A49CF78C}" srcOrd="1" destOrd="0" presId="urn:microsoft.com/office/officeart/2005/8/layout/vList6"/>
    <dgm:cxn modelId="{18648AA3-2F7B-4856-B48A-94EC8FC4D117}" type="presParOf" srcId="{2A4A55B1-D34C-46D2-8E26-5B6867EF7F5A}" destId="{6BF7122B-7128-4D8F-8717-AC87D4D12C0A}" srcOrd="2" destOrd="0" presId="urn:microsoft.com/office/officeart/2005/8/layout/vList6"/>
    <dgm:cxn modelId="{028DFF06-541A-4DBB-A3D3-188509F8628D}" type="presParOf" srcId="{6BF7122B-7128-4D8F-8717-AC87D4D12C0A}" destId="{D13839B5-FD5F-4A5E-ACB1-D9E2BAB3F165}" srcOrd="0" destOrd="0" presId="urn:microsoft.com/office/officeart/2005/8/layout/vList6"/>
    <dgm:cxn modelId="{BD3A330D-95A3-4502-A51E-A7B818D5F46E}" type="presParOf" srcId="{6BF7122B-7128-4D8F-8717-AC87D4D12C0A}" destId="{E0171FA2-103B-4F62-BE89-B2EBBFC73A1C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BA1A6F4-774F-4ED9-9A87-684E473C039F}" type="doc">
      <dgm:prSet loTypeId="urn:microsoft.com/office/officeart/2005/8/layout/h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0C3B5443-2420-4893-B313-FA0EBE1ECCD3}">
      <dgm:prSet phldrT="[Текст]"/>
      <dgm:spPr/>
      <dgm:t>
        <a:bodyPr/>
        <a:lstStyle/>
        <a:p>
          <a:r>
            <a:rPr lang="uk-UA" b="1" i="1" dirty="0" smtClean="0"/>
            <a:t>В городніх бобах міститься, %:</a:t>
          </a:r>
          <a:endParaRPr lang="uk-UA" b="1" i="1" dirty="0"/>
        </a:p>
      </dgm:t>
    </dgm:pt>
    <dgm:pt modelId="{B363BE8F-6FAA-44D4-98C7-CAB64C627B9F}" type="parTrans" cxnId="{AFC19BFA-BA70-4054-9D50-38D30CC7CD4F}">
      <dgm:prSet/>
      <dgm:spPr/>
      <dgm:t>
        <a:bodyPr/>
        <a:lstStyle/>
        <a:p>
          <a:endParaRPr lang="uk-UA"/>
        </a:p>
      </dgm:t>
    </dgm:pt>
    <dgm:pt modelId="{A52513C7-06E8-4D7C-A402-B6E50BD78017}" type="sibTrans" cxnId="{AFC19BFA-BA70-4054-9D50-38D30CC7CD4F}">
      <dgm:prSet/>
      <dgm:spPr/>
      <dgm:t>
        <a:bodyPr/>
        <a:lstStyle/>
        <a:p>
          <a:endParaRPr lang="uk-UA"/>
        </a:p>
      </dgm:t>
    </dgm:pt>
    <dgm:pt modelId="{BCFFAEE0-A104-476B-856C-A5D13589401D}">
      <dgm:prSet phldrT="[Текст]"/>
      <dgm:spPr>
        <a:solidFill>
          <a:srgbClr val="00CC00">
            <a:alpha val="90000"/>
          </a:srgbClr>
        </a:solidFill>
      </dgm:spPr>
      <dgm:t>
        <a:bodyPr/>
        <a:lstStyle/>
        <a:p>
          <a:pPr marL="1882775" indent="0"/>
          <a:r>
            <a:rPr lang="uk-UA" b="1" dirty="0" smtClean="0">
              <a:solidFill>
                <a:srgbClr val="7030A0"/>
              </a:solidFill>
            </a:rPr>
            <a:t>Води </a:t>
          </a:r>
          <a:r>
            <a:rPr lang="uk-UA" b="1" smtClean="0">
              <a:solidFill>
                <a:srgbClr val="7030A0"/>
              </a:solidFill>
            </a:rPr>
            <a:t>83,3%</a:t>
          </a:r>
          <a:endParaRPr lang="uk-UA" b="1" dirty="0">
            <a:solidFill>
              <a:srgbClr val="7030A0"/>
            </a:solidFill>
          </a:endParaRPr>
        </a:p>
      </dgm:t>
    </dgm:pt>
    <dgm:pt modelId="{8DAC011E-09D8-4D44-BD33-F13B57C39337}" type="parTrans" cxnId="{6E425C33-FC29-4CA9-B91D-E772AC5874F9}">
      <dgm:prSet/>
      <dgm:spPr/>
      <dgm:t>
        <a:bodyPr/>
        <a:lstStyle/>
        <a:p>
          <a:endParaRPr lang="uk-UA"/>
        </a:p>
      </dgm:t>
    </dgm:pt>
    <dgm:pt modelId="{3613611D-BD7E-4FF9-ADF5-D132FED8F0D6}" type="sibTrans" cxnId="{6E425C33-FC29-4CA9-B91D-E772AC5874F9}">
      <dgm:prSet/>
      <dgm:spPr/>
      <dgm:t>
        <a:bodyPr/>
        <a:lstStyle/>
        <a:p>
          <a:endParaRPr lang="uk-UA"/>
        </a:p>
      </dgm:t>
    </dgm:pt>
    <dgm:pt modelId="{ACDAAB81-8B92-4C84-B323-D0CD3E531C75}">
      <dgm:prSet phldrT="[Текст]"/>
      <dgm:spPr>
        <a:solidFill>
          <a:srgbClr val="00CC00">
            <a:alpha val="90000"/>
          </a:srgbClr>
        </a:solidFill>
      </dgm:spPr>
      <dgm:t>
        <a:bodyPr/>
        <a:lstStyle/>
        <a:p>
          <a:pPr marL="1882775" indent="0"/>
          <a:r>
            <a:rPr lang="uk-UA" b="1" dirty="0" smtClean="0">
              <a:solidFill>
                <a:srgbClr val="7030A0"/>
              </a:solidFill>
            </a:rPr>
            <a:t>Золи </a:t>
          </a:r>
          <a:r>
            <a:rPr lang="uk-UA" b="1" smtClean="0">
              <a:solidFill>
                <a:srgbClr val="7030A0"/>
              </a:solidFill>
            </a:rPr>
            <a:t>0,8%</a:t>
          </a:r>
          <a:endParaRPr lang="uk-UA" b="1" dirty="0">
            <a:solidFill>
              <a:srgbClr val="7030A0"/>
            </a:solidFill>
          </a:endParaRPr>
        </a:p>
      </dgm:t>
    </dgm:pt>
    <dgm:pt modelId="{B2128130-9EEB-4B74-A9EE-6907A53BEEE4}" type="parTrans" cxnId="{4DC645A2-3CF5-41D7-A71D-368D449042AB}">
      <dgm:prSet/>
      <dgm:spPr/>
      <dgm:t>
        <a:bodyPr/>
        <a:lstStyle/>
        <a:p>
          <a:endParaRPr lang="uk-UA"/>
        </a:p>
      </dgm:t>
    </dgm:pt>
    <dgm:pt modelId="{168082EF-266C-4FC1-9BB0-A9CF1DE80205}" type="sibTrans" cxnId="{4DC645A2-3CF5-41D7-A71D-368D449042AB}">
      <dgm:prSet/>
      <dgm:spPr/>
      <dgm:t>
        <a:bodyPr/>
        <a:lstStyle/>
        <a:p>
          <a:endParaRPr lang="uk-UA"/>
        </a:p>
      </dgm:t>
    </dgm:pt>
    <dgm:pt modelId="{14DDDFBD-9AB2-446C-AD84-0FB0E45EE41B}">
      <dgm:prSet phldrT="[Текст]"/>
      <dgm:spPr>
        <a:solidFill>
          <a:srgbClr val="00CC00">
            <a:alpha val="90000"/>
          </a:srgbClr>
        </a:solidFill>
      </dgm:spPr>
      <dgm:t>
        <a:bodyPr/>
        <a:lstStyle/>
        <a:p>
          <a:pPr marL="1882775" indent="0"/>
          <a:r>
            <a:rPr lang="uk-UA" b="1" dirty="0" smtClean="0">
              <a:solidFill>
                <a:srgbClr val="7030A0"/>
              </a:solidFill>
            </a:rPr>
            <a:t>Вітамін С</a:t>
          </a:r>
          <a:endParaRPr lang="uk-UA" b="1" dirty="0">
            <a:solidFill>
              <a:srgbClr val="7030A0"/>
            </a:solidFill>
          </a:endParaRPr>
        </a:p>
      </dgm:t>
    </dgm:pt>
    <dgm:pt modelId="{CE6F24C1-71B1-4381-BA11-902EA8114F58}" type="sibTrans" cxnId="{3D1E033D-78A0-4930-95E9-DFFD09AD99A4}">
      <dgm:prSet/>
      <dgm:spPr/>
      <dgm:t>
        <a:bodyPr/>
        <a:lstStyle/>
        <a:p>
          <a:endParaRPr lang="uk-UA"/>
        </a:p>
      </dgm:t>
    </dgm:pt>
    <dgm:pt modelId="{AF4E8ABB-5B07-4492-BCDB-3C493CDCF270}" type="parTrans" cxnId="{3D1E033D-78A0-4930-95E9-DFFD09AD99A4}">
      <dgm:prSet/>
      <dgm:spPr/>
      <dgm:t>
        <a:bodyPr/>
        <a:lstStyle/>
        <a:p>
          <a:endParaRPr lang="uk-UA"/>
        </a:p>
      </dgm:t>
    </dgm:pt>
    <dgm:pt modelId="{2905CEF6-CF4C-4565-9308-44E8E9A52C8A}">
      <dgm:prSet phldrT="[Текст]"/>
      <dgm:spPr>
        <a:solidFill>
          <a:srgbClr val="00CC00">
            <a:alpha val="90000"/>
          </a:srgbClr>
        </a:solidFill>
      </dgm:spPr>
      <dgm:t>
        <a:bodyPr/>
        <a:lstStyle/>
        <a:p>
          <a:pPr marL="1882775" indent="0"/>
          <a:r>
            <a:rPr lang="uk-UA" b="1" dirty="0" smtClean="0">
              <a:solidFill>
                <a:srgbClr val="7030A0"/>
              </a:solidFill>
            </a:rPr>
            <a:t>Білків 3,3%</a:t>
          </a:r>
          <a:endParaRPr lang="uk-UA" b="1" dirty="0">
            <a:solidFill>
              <a:srgbClr val="7030A0"/>
            </a:solidFill>
          </a:endParaRPr>
        </a:p>
      </dgm:t>
    </dgm:pt>
    <dgm:pt modelId="{DC072805-6BD7-4912-8824-C234B0140F42}" type="sibTrans" cxnId="{E7382930-9AB8-4FA4-8BA7-488AB806DC06}">
      <dgm:prSet/>
      <dgm:spPr/>
      <dgm:t>
        <a:bodyPr/>
        <a:lstStyle/>
        <a:p>
          <a:endParaRPr lang="uk-UA"/>
        </a:p>
      </dgm:t>
    </dgm:pt>
    <dgm:pt modelId="{B2439D51-8887-4F8F-A966-CF44BD18AE39}" type="parTrans" cxnId="{E7382930-9AB8-4FA4-8BA7-488AB806DC06}">
      <dgm:prSet/>
      <dgm:spPr/>
      <dgm:t>
        <a:bodyPr/>
        <a:lstStyle/>
        <a:p>
          <a:endParaRPr lang="uk-UA"/>
        </a:p>
      </dgm:t>
    </dgm:pt>
    <dgm:pt modelId="{7103D269-19A5-4218-8E94-0197E75066D8}">
      <dgm:prSet phldrT="[Текст]"/>
      <dgm:spPr>
        <a:solidFill>
          <a:srgbClr val="00CC00">
            <a:alpha val="90000"/>
          </a:srgbClr>
        </a:solidFill>
      </dgm:spPr>
      <dgm:t>
        <a:bodyPr/>
        <a:lstStyle/>
        <a:p>
          <a:pPr marL="1882775" indent="0"/>
          <a:r>
            <a:rPr lang="uk-UA" b="1" dirty="0" smtClean="0">
              <a:solidFill>
                <a:srgbClr val="7030A0"/>
              </a:solidFill>
            </a:rPr>
            <a:t>Крохмалю 6,5%</a:t>
          </a:r>
          <a:endParaRPr lang="uk-UA" b="1" dirty="0">
            <a:solidFill>
              <a:srgbClr val="7030A0"/>
            </a:solidFill>
          </a:endParaRPr>
        </a:p>
      </dgm:t>
    </dgm:pt>
    <dgm:pt modelId="{DB0A359C-1485-4606-873C-A1BE2BFA4542}" type="sibTrans" cxnId="{131E7B47-7E39-4672-A2A5-CE81C3E12CCE}">
      <dgm:prSet/>
      <dgm:spPr/>
      <dgm:t>
        <a:bodyPr/>
        <a:lstStyle/>
        <a:p>
          <a:endParaRPr lang="uk-UA"/>
        </a:p>
      </dgm:t>
    </dgm:pt>
    <dgm:pt modelId="{191DA8B8-C08C-401C-BD03-806C72B8AF6E}" type="parTrans" cxnId="{131E7B47-7E39-4672-A2A5-CE81C3E12CCE}">
      <dgm:prSet/>
      <dgm:spPr/>
      <dgm:t>
        <a:bodyPr/>
        <a:lstStyle/>
        <a:p>
          <a:endParaRPr lang="uk-UA"/>
        </a:p>
      </dgm:t>
    </dgm:pt>
    <dgm:pt modelId="{C8528A93-73A8-45DB-AEC4-B681EAA00139}">
      <dgm:prSet phldrT="[Текст]"/>
      <dgm:spPr>
        <a:solidFill>
          <a:srgbClr val="00CC00">
            <a:alpha val="90000"/>
          </a:srgbClr>
        </a:solidFill>
      </dgm:spPr>
      <dgm:t>
        <a:bodyPr/>
        <a:lstStyle/>
        <a:p>
          <a:pPr marL="1882775" indent="0"/>
          <a:r>
            <a:rPr lang="uk-UA" b="1" dirty="0" smtClean="0">
              <a:solidFill>
                <a:srgbClr val="7030A0"/>
              </a:solidFill>
            </a:rPr>
            <a:t>Цукру 1,7%</a:t>
          </a:r>
          <a:endParaRPr lang="uk-UA" b="1" dirty="0">
            <a:solidFill>
              <a:srgbClr val="7030A0"/>
            </a:solidFill>
          </a:endParaRPr>
        </a:p>
      </dgm:t>
    </dgm:pt>
    <dgm:pt modelId="{DA537D01-C2EB-4095-94E7-6B786215E732}" type="sibTrans" cxnId="{F9547AEF-0F2D-4BE6-8AE5-5B60A2AC2832}">
      <dgm:prSet/>
      <dgm:spPr/>
      <dgm:t>
        <a:bodyPr/>
        <a:lstStyle/>
        <a:p>
          <a:endParaRPr lang="uk-UA"/>
        </a:p>
      </dgm:t>
    </dgm:pt>
    <dgm:pt modelId="{CE139193-453E-4DB3-9514-1BC6CAFDF77B}" type="parTrans" cxnId="{F9547AEF-0F2D-4BE6-8AE5-5B60A2AC2832}">
      <dgm:prSet/>
      <dgm:spPr/>
      <dgm:t>
        <a:bodyPr/>
        <a:lstStyle/>
        <a:p>
          <a:endParaRPr lang="uk-UA"/>
        </a:p>
      </dgm:t>
    </dgm:pt>
    <dgm:pt modelId="{2DF4CB7B-3B64-4D62-B615-9E9898FA5F2F}" type="pres">
      <dgm:prSet presAssocID="{EBA1A6F4-774F-4ED9-9A87-684E473C039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43E64180-E9CB-412E-BFC9-AE43D79BCEA8}" type="pres">
      <dgm:prSet presAssocID="{0C3B5443-2420-4893-B313-FA0EBE1ECCD3}" presName="composite" presStyleCnt="0"/>
      <dgm:spPr/>
    </dgm:pt>
    <dgm:pt modelId="{A5EFB177-FB2C-4A23-8768-6ECC96F8B712}" type="pres">
      <dgm:prSet presAssocID="{0C3B5443-2420-4893-B313-FA0EBE1ECCD3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295ECE4-02EA-4C38-AA7B-E552C8C81F86}" type="pres">
      <dgm:prSet presAssocID="{0C3B5443-2420-4893-B313-FA0EBE1ECCD3}" presName="desTx" presStyleLbl="alignAccFollowNode1" presStyleIdx="0" presStyleCnt="1" custLinFactNeighborY="-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B04968A8-028E-4C7B-ADFB-957C0E40F2CD}" type="presOf" srcId="{2905CEF6-CF4C-4565-9308-44E8E9A52C8A}" destId="{6295ECE4-02EA-4C38-AA7B-E552C8C81F86}" srcOrd="0" destOrd="3" presId="urn:microsoft.com/office/officeart/2005/8/layout/hList1"/>
    <dgm:cxn modelId="{AFC19BFA-BA70-4054-9D50-38D30CC7CD4F}" srcId="{EBA1A6F4-774F-4ED9-9A87-684E473C039F}" destId="{0C3B5443-2420-4893-B313-FA0EBE1ECCD3}" srcOrd="0" destOrd="0" parTransId="{B363BE8F-6FAA-44D4-98C7-CAB64C627B9F}" sibTransId="{A52513C7-06E8-4D7C-A402-B6E50BD78017}"/>
    <dgm:cxn modelId="{6C96B24F-84B1-4AEA-88DB-EFE25BE76477}" type="presOf" srcId="{ACDAAB81-8B92-4C84-B323-D0CD3E531C75}" destId="{6295ECE4-02EA-4C38-AA7B-E552C8C81F86}" srcOrd="0" destOrd="4" presId="urn:microsoft.com/office/officeart/2005/8/layout/hList1"/>
    <dgm:cxn modelId="{6E425C33-FC29-4CA9-B91D-E772AC5874F9}" srcId="{0C3B5443-2420-4893-B313-FA0EBE1ECCD3}" destId="{BCFFAEE0-A104-476B-856C-A5D13589401D}" srcOrd="0" destOrd="0" parTransId="{8DAC011E-09D8-4D44-BD33-F13B57C39337}" sibTransId="{3613611D-BD7E-4FF9-ADF5-D132FED8F0D6}"/>
    <dgm:cxn modelId="{131E7B47-7E39-4672-A2A5-CE81C3E12CCE}" srcId="{0C3B5443-2420-4893-B313-FA0EBE1ECCD3}" destId="{7103D269-19A5-4218-8E94-0197E75066D8}" srcOrd="2" destOrd="0" parTransId="{191DA8B8-C08C-401C-BD03-806C72B8AF6E}" sibTransId="{DB0A359C-1485-4606-873C-A1BE2BFA4542}"/>
    <dgm:cxn modelId="{00A2E519-C9A3-4976-8235-DF704070081C}" type="presOf" srcId="{EBA1A6F4-774F-4ED9-9A87-684E473C039F}" destId="{2DF4CB7B-3B64-4D62-B615-9E9898FA5F2F}" srcOrd="0" destOrd="0" presId="urn:microsoft.com/office/officeart/2005/8/layout/hList1"/>
    <dgm:cxn modelId="{3D1E033D-78A0-4930-95E9-DFFD09AD99A4}" srcId="{0C3B5443-2420-4893-B313-FA0EBE1ECCD3}" destId="{14DDDFBD-9AB2-446C-AD84-0FB0E45EE41B}" srcOrd="5" destOrd="0" parTransId="{AF4E8ABB-5B07-4492-BCDB-3C493CDCF270}" sibTransId="{CE6F24C1-71B1-4381-BA11-902EA8114F58}"/>
    <dgm:cxn modelId="{F9547AEF-0F2D-4BE6-8AE5-5B60A2AC2832}" srcId="{0C3B5443-2420-4893-B313-FA0EBE1ECCD3}" destId="{C8528A93-73A8-45DB-AEC4-B681EAA00139}" srcOrd="1" destOrd="0" parTransId="{CE139193-453E-4DB3-9514-1BC6CAFDF77B}" sibTransId="{DA537D01-C2EB-4095-94E7-6B786215E732}"/>
    <dgm:cxn modelId="{383C6672-E82D-47B2-9F98-BBDDD159722A}" type="presOf" srcId="{BCFFAEE0-A104-476B-856C-A5D13589401D}" destId="{6295ECE4-02EA-4C38-AA7B-E552C8C81F86}" srcOrd="0" destOrd="0" presId="urn:microsoft.com/office/officeart/2005/8/layout/hList1"/>
    <dgm:cxn modelId="{E7382930-9AB8-4FA4-8BA7-488AB806DC06}" srcId="{0C3B5443-2420-4893-B313-FA0EBE1ECCD3}" destId="{2905CEF6-CF4C-4565-9308-44E8E9A52C8A}" srcOrd="3" destOrd="0" parTransId="{B2439D51-8887-4F8F-A966-CF44BD18AE39}" sibTransId="{DC072805-6BD7-4912-8824-C234B0140F42}"/>
    <dgm:cxn modelId="{66D59A20-92BB-481D-952E-0C07795F3B5F}" type="presOf" srcId="{C8528A93-73A8-45DB-AEC4-B681EAA00139}" destId="{6295ECE4-02EA-4C38-AA7B-E552C8C81F86}" srcOrd="0" destOrd="1" presId="urn:microsoft.com/office/officeart/2005/8/layout/hList1"/>
    <dgm:cxn modelId="{0F55A464-18CC-46DD-8D85-8510EE9A4B26}" type="presOf" srcId="{14DDDFBD-9AB2-446C-AD84-0FB0E45EE41B}" destId="{6295ECE4-02EA-4C38-AA7B-E552C8C81F86}" srcOrd="0" destOrd="5" presId="urn:microsoft.com/office/officeart/2005/8/layout/hList1"/>
    <dgm:cxn modelId="{8A40F91B-E8EF-4217-B3B4-9B427804A758}" type="presOf" srcId="{0C3B5443-2420-4893-B313-FA0EBE1ECCD3}" destId="{A5EFB177-FB2C-4A23-8768-6ECC96F8B712}" srcOrd="0" destOrd="0" presId="urn:microsoft.com/office/officeart/2005/8/layout/hList1"/>
    <dgm:cxn modelId="{E95B0069-8BDF-40B3-97D8-4904C29223D8}" type="presOf" srcId="{7103D269-19A5-4218-8E94-0197E75066D8}" destId="{6295ECE4-02EA-4C38-AA7B-E552C8C81F86}" srcOrd="0" destOrd="2" presId="urn:microsoft.com/office/officeart/2005/8/layout/hList1"/>
    <dgm:cxn modelId="{4DC645A2-3CF5-41D7-A71D-368D449042AB}" srcId="{0C3B5443-2420-4893-B313-FA0EBE1ECCD3}" destId="{ACDAAB81-8B92-4C84-B323-D0CD3E531C75}" srcOrd="4" destOrd="0" parTransId="{B2128130-9EEB-4B74-A9EE-6907A53BEEE4}" sibTransId="{168082EF-266C-4FC1-9BB0-A9CF1DE80205}"/>
    <dgm:cxn modelId="{CC8A7475-6B21-4660-91B9-7ED932A59CD1}" type="presParOf" srcId="{2DF4CB7B-3B64-4D62-B615-9E9898FA5F2F}" destId="{43E64180-E9CB-412E-BFC9-AE43D79BCEA8}" srcOrd="0" destOrd="0" presId="urn:microsoft.com/office/officeart/2005/8/layout/hList1"/>
    <dgm:cxn modelId="{84AD8E8D-4211-4994-8564-6E85A2EB07E1}" type="presParOf" srcId="{43E64180-E9CB-412E-BFC9-AE43D79BCEA8}" destId="{A5EFB177-FB2C-4A23-8768-6ECC96F8B712}" srcOrd="0" destOrd="0" presId="urn:microsoft.com/office/officeart/2005/8/layout/hList1"/>
    <dgm:cxn modelId="{92305579-0E06-4A52-92B9-5AA065445CF4}" type="presParOf" srcId="{43E64180-E9CB-412E-BFC9-AE43D79BCEA8}" destId="{6295ECE4-02EA-4C38-AA7B-E552C8C81F8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B186B320-677C-4D59-A10A-9FD388EA7965}" type="doc">
      <dgm:prSet loTypeId="urn:microsoft.com/office/officeart/2005/8/layout/lProcess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F3DFB143-9FDC-46B2-B582-25CB9E647665}">
      <dgm:prSet phldrT="[Текст]" custT="1"/>
      <dgm:sp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</dgm:spPr>
      <dgm:t>
        <a:bodyPr tIns="72000"/>
        <a:lstStyle/>
        <a:p>
          <a:r>
            <a:rPr lang="uk-UA" sz="4000" b="1" dirty="0" smtClean="0">
              <a:solidFill>
                <a:schemeClr val="accent2"/>
              </a:solidFill>
            </a:rPr>
            <a:t>1-тип </a:t>
          </a:r>
          <a:r>
            <a:rPr lang="uk-UA" sz="4000" b="1" dirty="0" err="1" smtClean="0">
              <a:solidFill>
                <a:schemeClr val="accent2"/>
              </a:solidFill>
            </a:rPr>
            <a:t>великонасінні</a:t>
          </a:r>
          <a:endParaRPr lang="uk-UA" sz="4000" b="1" dirty="0">
            <a:solidFill>
              <a:schemeClr val="accent2"/>
            </a:solidFill>
          </a:endParaRPr>
        </a:p>
      </dgm:t>
    </dgm:pt>
    <dgm:pt modelId="{0A987E30-F797-4B18-90F6-D383A64C0A03}" type="parTrans" cxnId="{A17CAAFF-C988-4A44-9805-DECA9E07F90F}">
      <dgm:prSet/>
      <dgm:spPr/>
      <dgm:t>
        <a:bodyPr/>
        <a:lstStyle/>
        <a:p>
          <a:endParaRPr lang="uk-UA"/>
        </a:p>
      </dgm:t>
    </dgm:pt>
    <dgm:pt modelId="{6594D937-00BD-48FF-BA89-AA7DF05ED93B}" type="sibTrans" cxnId="{A17CAAFF-C988-4A44-9805-DECA9E07F90F}">
      <dgm:prSet/>
      <dgm:spPr/>
      <dgm:t>
        <a:bodyPr/>
        <a:lstStyle/>
        <a:p>
          <a:endParaRPr lang="uk-UA"/>
        </a:p>
      </dgm:t>
    </dgm:pt>
    <dgm:pt modelId="{1A3A2F84-E1F9-4527-B8A5-932393C54FFA}">
      <dgm:prSet phldrT="[Текст]"/>
      <dgm:spPr/>
      <dgm:t>
        <a:bodyPr/>
        <a:lstStyle/>
        <a:p>
          <a:r>
            <a:rPr lang="uk-UA" b="1" dirty="0" smtClean="0">
              <a:solidFill>
                <a:srgbClr val="C00000"/>
              </a:solidFill>
            </a:rPr>
            <a:t>1-й підтип</a:t>
          </a:r>
        </a:p>
        <a:p>
          <a:r>
            <a:rPr lang="uk-UA" b="1" dirty="0" smtClean="0">
              <a:solidFill>
                <a:srgbClr val="C00000"/>
              </a:solidFill>
            </a:rPr>
            <a:t>Світлі (переважають плоскі , </a:t>
          </a:r>
          <a:r>
            <a:rPr lang="uk-UA" b="1" dirty="0" err="1" smtClean="0">
              <a:solidFill>
                <a:srgbClr val="C00000"/>
              </a:solidFill>
            </a:rPr>
            <a:t>плоскоовальні</a:t>
          </a:r>
          <a:r>
            <a:rPr lang="uk-UA" b="1" dirty="0" smtClean="0">
              <a:solidFill>
                <a:srgbClr val="C00000"/>
              </a:solidFill>
            </a:rPr>
            <a:t> з довжиною понад 15 мм), білі і жовті  </a:t>
          </a:r>
          <a:endParaRPr lang="uk-UA" b="1" dirty="0">
            <a:solidFill>
              <a:srgbClr val="C00000"/>
            </a:solidFill>
          </a:endParaRPr>
        </a:p>
      </dgm:t>
    </dgm:pt>
    <dgm:pt modelId="{1B501F90-F35A-4E69-998A-DE51C4CAF912}" type="parTrans" cxnId="{2A894E7E-9B8F-4903-AAA7-3ED8983D821A}">
      <dgm:prSet/>
      <dgm:spPr/>
      <dgm:t>
        <a:bodyPr/>
        <a:lstStyle/>
        <a:p>
          <a:endParaRPr lang="uk-UA"/>
        </a:p>
      </dgm:t>
    </dgm:pt>
    <dgm:pt modelId="{8A1C916B-0CB9-4C68-A08E-C4B4E3189A11}" type="sibTrans" cxnId="{2A894E7E-9B8F-4903-AAA7-3ED8983D821A}">
      <dgm:prSet/>
      <dgm:spPr/>
      <dgm:t>
        <a:bodyPr/>
        <a:lstStyle/>
        <a:p>
          <a:endParaRPr lang="uk-UA"/>
        </a:p>
      </dgm:t>
    </dgm:pt>
    <dgm:pt modelId="{2EB0FE26-A84B-4204-9F99-742BC4C2D086}">
      <dgm:prSet phldrT="[Текст]" custT="1"/>
      <dgm:sp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uk-UA" sz="4000" b="1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4000" b="1" dirty="0" smtClean="0">
              <a:solidFill>
                <a:schemeClr val="accent2"/>
              </a:solidFill>
            </a:rPr>
            <a:t>2-тип дрібнонасінні</a:t>
          </a:r>
        </a:p>
        <a:p>
          <a:pPr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4000" dirty="0"/>
        </a:p>
      </dgm:t>
    </dgm:pt>
    <dgm:pt modelId="{BF2B7350-008B-4CC7-911C-32E5DC616473}" type="parTrans" cxnId="{CB912401-9CC7-45AD-A010-EFC2401039B8}">
      <dgm:prSet/>
      <dgm:spPr/>
      <dgm:t>
        <a:bodyPr/>
        <a:lstStyle/>
        <a:p>
          <a:endParaRPr lang="uk-UA"/>
        </a:p>
      </dgm:t>
    </dgm:pt>
    <dgm:pt modelId="{85EC8FA0-DED6-4002-BDBA-C525368AEE2B}" type="sibTrans" cxnId="{CB912401-9CC7-45AD-A010-EFC2401039B8}">
      <dgm:prSet/>
      <dgm:spPr/>
      <dgm:t>
        <a:bodyPr/>
        <a:lstStyle/>
        <a:p>
          <a:endParaRPr lang="uk-UA"/>
        </a:p>
      </dgm:t>
    </dgm:pt>
    <dgm:pt modelId="{0C35BD4B-F97C-413B-8DF5-AE1E0C3B4C44}">
      <dgm:prSet phldrT="[Текст]"/>
      <dgm:spPr/>
      <dgm:t>
        <a:bodyPr/>
        <a:lstStyle/>
        <a:p>
          <a:r>
            <a:rPr lang="uk-UA" b="1" dirty="0" smtClean="0">
              <a:solidFill>
                <a:srgbClr val="C00000"/>
              </a:solidFill>
            </a:rPr>
            <a:t>1-й підтип</a:t>
          </a:r>
        </a:p>
        <a:p>
          <a:r>
            <a:rPr lang="uk-UA" b="1" dirty="0" smtClean="0">
              <a:solidFill>
                <a:srgbClr val="C00000"/>
              </a:solidFill>
            </a:rPr>
            <a:t>Світлі  (білого і жовтого забарвлення)  </a:t>
          </a:r>
        </a:p>
        <a:p>
          <a:endParaRPr lang="uk-UA" dirty="0"/>
        </a:p>
      </dgm:t>
    </dgm:pt>
    <dgm:pt modelId="{AE10E0B3-26DC-4143-8336-40BC829D317D}" type="parTrans" cxnId="{172AF685-D271-40DE-8168-C523E26F9D5F}">
      <dgm:prSet/>
      <dgm:spPr/>
      <dgm:t>
        <a:bodyPr/>
        <a:lstStyle/>
        <a:p>
          <a:endParaRPr lang="uk-UA"/>
        </a:p>
      </dgm:t>
    </dgm:pt>
    <dgm:pt modelId="{8A7416D3-6B6F-4A1F-817D-DE5751D72616}" type="sibTrans" cxnId="{172AF685-D271-40DE-8168-C523E26F9D5F}">
      <dgm:prSet/>
      <dgm:spPr/>
      <dgm:t>
        <a:bodyPr/>
        <a:lstStyle/>
        <a:p>
          <a:endParaRPr lang="uk-UA"/>
        </a:p>
      </dgm:t>
    </dgm:pt>
    <dgm:pt modelId="{AFA49CFE-C3A7-4829-8B68-97EF48E5B023}">
      <dgm:prSet/>
      <dgm:spPr/>
      <dgm:t>
        <a:bodyPr/>
        <a:lstStyle/>
        <a:p>
          <a:r>
            <a:rPr lang="uk-UA" b="1" dirty="0" smtClean="0">
              <a:solidFill>
                <a:srgbClr val="C00000"/>
              </a:solidFill>
            </a:rPr>
            <a:t>2-й підтип</a:t>
          </a:r>
        </a:p>
        <a:p>
          <a:r>
            <a:rPr lang="uk-UA" b="1" dirty="0" smtClean="0">
              <a:solidFill>
                <a:srgbClr val="C00000"/>
              </a:solidFill>
            </a:rPr>
            <a:t>Темні  (чорного, коричневого, фіолетового і червоного забарвлення)</a:t>
          </a:r>
          <a:endParaRPr lang="uk-UA" b="1" dirty="0">
            <a:solidFill>
              <a:srgbClr val="C00000"/>
            </a:solidFill>
          </a:endParaRPr>
        </a:p>
      </dgm:t>
    </dgm:pt>
    <dgm:pt modelId="{3682C631-10E2-4A8D-B139-A7BBA33210A0}" type="parTrans" cxnId="{9D6B9C62-102C-43B4-9AE3-21149834E014}">
      <dgm:prSet/>
      <dgm:spPr/>
      <dgm:t>
        <a:bodyPr/>
        <a:lstStyle/>
        <a:p>
          <a:endParaRPr lang="uk-UA"/>
        </a:p>
      </dgm:t>
    </dgm:pt>
    <dgm:pt modelId="{BB42F47E-570D-4B6E-AC00-E2468E1455EB}" type="sibTrans" cxnId="{9D6B9C62-102C-43B4-9AE3-21149834E014}">
      <dgm:prSet/>
      <dgm:spPr/>
      <dgm:t>
        <a:bodyPr/>
        <a:lstStyle/>
        <a:p>
          <a:endParaRPr lang="uk-UA"/>
        </a:p>
      </dgm:t>
    </dgm:pt>
    <dgm:pt modelId="{619A7049-A8CA-44E2-8AF3-A5F58C48D8C7}">
      <dgm:prSet/>
      <dgm:spPr/>
      <dgm:t>
        <a:bodyPr/>
        <a:lstStyle/>
        <a:p>
          <a:r>
            <a:rPr lang="uk-UA" b="1" dirty="0" smtClean="0">
              <a:solidFill>
                <a:srgbClr val="C00000"/>
              </a:solidFill>
            </a:rPr>
            <a:t>2-й підтип</a:t>
          </a:r>
        </a:p>
        <a:p>
          <a:r>
            <a:rPr lang="uk-UA" b="1" dirty="0" smtClean="0">
              <a:solidFill>
                <a:srgbClr val="C00000"/>
              </a:solidFill>
            </a:rPr>
            <a:t>Темні – (переважає насіння плоске, </a:t>
          </a:r>
          <a:r>
            <a:rPr lang="uk-UA" b="1" dirty="0" err="1" smtClean="0">
              <a:solidFill>
                <a:srgbClr val="C00000"/>
              </a:solidFill>
            </a:rPr>
            <a:t>плосковалькувате</a:t>
          </a:r>
          <a:r>
            <a:rPr lang="uk-UA" b="1" dirty="0" smtClean="0">
              <a:solidFill>
                <a:srgbClr val="C00000"/>
              </a:solidFill>
            </a:rPr>
            <a:t>, чорне, коричневе</a:t>
          </a:r>
          <a:endParaRPr lang="uk-UA" b="1" dirty="0">
            <a:solidFill>
              <a:srgbClr val="C00000"/>
            </a:solidFill>
          </a:endParaRPr>
        </a:p>
      </dgm:t>
    </dgm:pt>
    <dgm:pt modelId="{B967B469-E6A6-4B06-AEFA-01B534B30F1A}" type="parTrans" cxnId="{E63BE46C-C6B5-4782-B3BF-5207BE2FDDFE}">
      <dgm:prSet/>
      <dgm:spPr/>
      <dgm:t>
        <a:bodyPr/>
        <a:lstStyle/>
        <a:p>
          <a:endParaRPr lang="uk-UA"/>
        </a:p>
      </dgm:t>
    </dgm:pt>
    <dgm:pt modelId="{E43E9420-D116-4B46-BE7B-565FCCBA3409}" type="sibTrans" cxnId="{E63BE46C-C6B5-4782-B3BF-5207BE2FDDFE}">
      <dgm:prSet/>
      <dgm:spPr/>
      <dgm:t>
        <a:bodyPr/>
        <a:lstStyle/>
        <a:p>
          <a:endParaRPr lang="uk-UA"/>
        </a:p>
      </dgm:t>
    </dgm:pt>
    <dgm:pt modelId="{654E6F42-F6EC-4747-B2E2-72FF82737AF8}" type="pres">
      <dgm:prSet presAssocID="{B186B320-677C-4D59-A10A-9FD388EA7965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CD7D51C5-F25C-4F5F-9423-11F0D36FC287}" type="pres">
      <dgm:prSet presAssocID="{F3DFB143-9FDC-46B2-B582-25CB9E647665}" presName="compNode" presStyleCnt="0"/>
      <dgm:spPr/>
    </dgm:pt>
    <dgm:pt modelId="{69D7AEDA-983A-4474-941B-BC5ADE71583C}" type="pres">
      <dgm:prSet presAssocID="{F3DFB143-9FDC-46B2-B582-25CB9E647665}" presName="aNode" presStyleLbl="bgShp" presStyleIdx="0" presStyleCnt="2"/>
      <dgm:spPr/>
      <dgm:t>
        <a:bodyPr/>
        <a:lstStyle/>
        <a:p>
          <a:endParaRPr lang="uk-UA"/>
        </a:p>
      </dgm:t>
    </dgm:pt>
    <dgm:pt modelId="{5FEF8F35-853F-4A90-B3C4-81AC7F12759D}" type="pres">
      <dgm:prSet presAssocID="{F3DFB143-9FDC-46B2-B582-25CB9E647665}" presName="textNode" presStyleLbl="bgShp" presStyleIdx="0" presStyleCnt="2"/>
      <dgm:spPr/>
      <dgm:t>
        <a:bodyPr/>
        <a:lstStyle/>
        <a:p>
          <a:endParaRPr lang="uk-UA"/>
        </a:p>
      </dgm:t>
    </dgm:pt>
    <dgm:pt modelId="{E3BABEFF-3896-482B-B45A-775692C39A03}" type="pres">
      <dgm:prSet presAssocID="{F3DFB143-9FDC-46B2-B582-25CB9E647665}" presName="compChildNode" presStyleCnt="0"/>
      <dgm:spPr/>
    </dgm:pt>
    <dgm:pt modelId="{C5919B52-4FB4-4412-A0DD-701D423354DB}" type="pres">
      <dgm:prSet presAssocID="{F3DFB143-9FDC-46B2-B582-25CB9E647665}" presName="theInnerList" presStyleCnt="0"/>
      <dgm:spPr/>
    </dgm:pt>
    <dgm:pt modelId="{6109E379-0C56-448E-AA03-55D48FB8A822}" type="pres">
      <dgm:prSet presAssocID="{1A3A2F84-E1F9-4527-B8A5-932393C54FFA}" presName="childNode" presStyleLbl="node1" presStyleIdx="0" presStyleCnt="4" custScaleX="11409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090491A-3FA6-4DDA-96E5-E4D88835BD5A}" type="pres">
      <dgm:prSet presAssocID="{1A3A2F84-E1F9-4527-B8A5-932393C54FFA}" presName="aSpace2" presStyleCnt="0"/>
      <dgm:spPr/>
    </dgm:pt>
    <dgm:pt modelId="{3EE1D525-0DB9-46FA-8788-44BC41AC3963}" type="pres">
      <dgm:prSet presAssocID="{619A7049-A8CA-44E2-8AF3-A5F58C48D8C7}" presName="childNode" presStyleLbl="node1" presStyleIdx="1" presStyleCnt="4" custScaleX="110034" custLinFactNeighborX="2528" custLinFactNeighborY="-508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0B74603-AA2D-4EC9-8CF8-4B74B54D4A08}" type="pres">
      <dgm:prSet presAssocID="{F3DFB143-9FDC-46B2-B582-25CB9E647665}" presName="aSpace" presStyleCnt="0"/>
      <dgm:spPr/>
    </dgm:pt>
    <dgm:pt modelId="{F468E7BA-BDA9-4A7D-B6C1-B24C4E2D7ABD}" type="pres">
      <dgm:prSet presAssocID="{2EB0FE26-A84B-4204-9F99-742BC4C2D086}" presName="compNode" presStyleCnt="0"/>
      <dgm:spPr/>
    </dgm:pt>
    <dgm:pt modelId="{0F4498FC-02A0-4193-9647-FADC909A7A10}" type="pres">
      <dgm:prSet presAssocID="{2EB0FE26-A84B-4204-9F99-742BC4C2D086}" presName="aNode" presStyleLbl="bgShp" presStyleIdx="1" presStyleCnt="2"/>
      <dgm:spPr/>
      <dgm:t>
        <a:bodyPr/>
        <a:lstStyle/>
        <a:p>
          <a:endParaRPr lang="uk-UA"/>
        </a:p>
      </dgm:t>
    </dgm:pt>
    <dgm:pt modelId="{5FFA1EC1-6CBB-4A57-A79D-20CE192B212F}" type="pres">
      <dgm:prSet presAssocID="{2EB0FE26-A84B-4204-9F99-742BC4C2D086}" presName="textNode" presStyleLbl="bgShp" presStyleIdx="1" presStyleCnt="2"/>
      <dgm:spPr/>
      <dgm:t>
        <a:bodyPr/>
        <a:lstStyle/>
        <a:p>
          <a:endParaRPr lang="uk-UA"/>
        </a:p>
      </dgm:t>
    </dgm:pt>
    <dgm:pt modelId="{8C628964-DDB5-4A4F-A8A7-3FFCC17064BF}" type="pres">
      <dgm:prSet presAssocID="{2EB0FE26-A84B-4204-9F99-742BC4C2D086}" presName="compChildNode" presStyleCnt="0"/>
      <dgm:spPr/>
    </dgm:pt>
    <dgm:pt modelId="{0EE9BB24-B968-4BF5-89C3-9F554DE04BD3}" type="pres">
      <dgm:prSet presAssocID="{2EB0FE26-A84B-4204-9F99-742BC4C2D086}" presName="theInnerList" presStyleCnt="0"/>
      <dgm:spPr/>
    </dgm:pt>
    <dgm:pt modelId="{69BFF809-ED8C-4DF9-A9D3-F1B713761DC4}" type="pres">
      <dgm:prSet presAssocID="{0C35BD4B-F97C-413B-8DF5-AE1E0C3B4C44}" presName="child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B1E0BBC-4221-4EC2-9FFE-82A47299EB1C}" type="pres">
      <dgm:prSet presAssocID="{0C35BD4B-F97C-413B-8DF5-AE1E0C3B4C44}" presName="aSpace2" presStyleCnt="0"/>
      <dgm:spPr/>
    </dgm:pt>
    <dgm:pt modelId="{6636F341-9390-444B-AA40-EE386D119FF6}" type="pres">
      <dgm:prSet presAssocID="{AFA49CFE-C3A7-4829-8B68-97EF48E5B023}" presName="child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F8D7AD7-FA73-4C8C-96E6-0BB49CA3BD47}" type="presOf" srcId="{2EB0FE26-A84B-4204-9F99-742BC4C2D086}" destId="{0F4498FC-02A0-4193-9647-FADC909A7A10}" srcOrd="0" destOrd="0" presId="urn:microsoft.com/office/officeart/2005/8/layout/lProcess2"/>
    <dgm:cxn modelId="{5B7289FA-7866-4EA4-B431-2E0BE23803BC}" type="presOf" srcId="{F3DFB143-9FDC-46B2-B582-25CB9E647665}" destId="{5FEF8F35-853F-4A90-B3C4-81AC7F12759D}" srcOrd="1" destOrd="0" presId="urn:microsoft.com/office/officeart/2005/8/layout/lProcess2"/>
    <dgm:cxn modelId="{6D8E5D90-8A34-43D2-822E-D9900DC82966}" type="presOf" srcId="{2EB0FE26-A84B-4204-9F99-742BC4C2D086}" destId="{5FFA1EC1-6CBB-4A57-A79D-20CE192B212F}" srcOrd="1" destOrd="0" presId="urn:microsoft.com/office/officeart/2005/8/layout/lProcess2"/>
    <dgm:cxn modelId="{E3B286C3-9DD3-4F9D-A5D5-8F49D60BA81A}" type="presOf" srcId="{F3DFB143-9FDC-46B2-B582-25CB9E647665}" destId="{69D7AEDA-983A-4474-941B-BC5ADE71583C}" srcOrd="0" destOrd="0" presId="urn:microsoft.com/office/officeart/2005/8/layout/lProcess2"/>
    <dgm:cxn modelId="{067CC13C-0BA6-4D3C-8CA9-C89C6C46BF8A}" type="presOf" srcId="{B186B320-677C-4D59-A10A-9FD388EA7965}" destId="{654E6F42-F6EC-4747-B2E2-72FF82737AF8}" srcOrd="0" destOrd="0" presId="urn:microsoft.com/office/officeart/2005/8/layout/lProcess2"/>
    <dgm:cxn modelId="{8C2A11FB-4190-4EE5-8BFD-8D0661C42213}" type="presOf" srcId="{619A7049-A8CA-44E2-8AF3-A5F58C48D8C7}" destId="{3EE1D525-0DB9-46FA-8788-44BC41AC3963}" srcOrd="0" destOrd="0" presId="urn:microsoft.com/office/officeart/2005/8/layout/lProcess2"/>
    <dgm:cxn modelId="{EB1D6FA9-54EE-4DFF-AA4A-08A6758EC818}" type="presOf" srcId="{1A3A2F84-E1F9-4527-B8A5-932393C54FFA}" destId="{6109E379-0C56-448E-AA03-55D48FB8A822}" srcOrd="0" destOrd="0" presId="urn:microsoft.com/office/officeart/2005/8/layout/lProcess2"/>
    <dgm:cxn modelId="{2A894E7E-9B8F-4903-AAA7-3ED8983D821A}" srcId="{F3DFB143-9FDC-46B2-B582-25CB9E647665}" destId="{1A3A2F84-E1F9-4527-B8A5-932393C54FFA}" srcOrd="0" destOrd="0" parTransId="{1B501F90-F35A-4E69-998A-DE51C4CAF912}" sibTransId="{8A1C916B-0CB9-4C68-A08E-C4B4E3189A11}"/>
    <dgm:cxn modelId="{172AF685-D271-40DE-8168-C523E26F9D5F}" srcId="{2EB0FE26-A84B-4204-9F99-742BC4C2D086}" destId="{0C35BD4B-F97C-413B-8DF5-AE1E0C3B4C44}" srcOrd="0" destOrd="0" parTransId="{AE10E0B3-26DC-4143-8336-40BC829D317D}" sibTransId="{8A7416D3-6B6F-4A1F-817D-DE5751D72616}"/>
    <dgm:cxn modelId="{9D6B9C62-102C-43B4-9AE3-21149834E014}" srcId="{2EB0FE26-A84B-4204-9F99-742BC4C2D086}" destId="{AFA49CFE-C3A7-4829-8B68-97EF48E5B023}" srcOrd="1" destOrd="0" parTransId="{3682C631-10E2-4A8D-B139-A7BBA33210A0}" sibTransId="{BB42F47E-570D-4B6E-AC00-E2468E1455EB}"/>
    <dgm:cxn modelId="{CB912401-9CC7-45AD-A010-EFC2401039B8}" srcId="{B186B320-677C-4D59-A10A-9FD388EA7965}" destId="{2EB0FE26-A84B-4204-9F99-742BC4C2D086}" srcOrd="1" destOrd="0" parTransId="{BF2B7350-008B-4CC7-911C-32E5DC616473}" sibTransId="{85EC8FA0-DED6-4002-BDBA-C525368AEE2B}"/>
    <dgm:cxn modelId="{1074DE3A-BC87-4985-9C65-63B1D2FA2187}" type="presOf" srcId="{0C35BD4B-F97C-413B-8DF5-AE1E0C3B4C44}" destId="{69BFF809-ED8C-4DF9-A9D3-F1B713761DC4}" srcOrd="0" destOrd="0" presId="urn:microsoft.com/office/officeart/2005/8/layout/lProcess2"/>
    <dgm:cxn modelId="{BB9D2D51-E23A-40D7-ADD5-ED642FA69D97}" type="presOf" srcId="{AFA49CFE-C3A7-4829-8B68-97EF48E5B023}" destId="{6636F341-9390-444B-AA40-EE386D119FF6}" srcOrd="0" destOrd="0" presId="urn:microsoft.com/office/officeart/2005/8/layout/lProcess2"/>
    <dgm:cxn modelId="{E63BE46C-C6B5-4782-B3BF-5207BE2FDDFE}" srcId="{F3DFB143-9FDC-46B2-B582-25CB9E647665}" destId="{619A7049-A8CA-44E2-8AF3-A5F58C48D8C7}" srcOrd="1" destOrd="0" parTransId="{B967B469-E6A6-4B06-AEFA-01B534B30F1A}" sibTransId="{E43E9420-D116-4B46-BE7B-565FCCBA3409}"/>
    <dgm:cxn modelId="{A17CAAFF-C988-4A44-9805-DECA9E07F90F}" srcId="{B186B320-677C-4D59-A10A-9FD388EA7965}" destId="{F3DFB143-9FDC-46B2-B582-25CB9E647665}" srcOrd="0" destOrd="0" parTransId="{0A987E30-F797-4B18-90F6-D383A64C0A03}" sibTransId="{6594D937-00BD-48FF-BA89-AA7DF05ED93B}"/>
    <dgm:cxn modelId="{BAD8248A-FF82-40E0-AFEA-DC156AB077F0}" type="presParOf" srcId="{654E6F42-F6EC-4747-B2E2-72FF82737AF8}" destId="{CD7D51C5-F25C-4F5F-9423-11F0D36FC287}" srcOrd="0" destOrd="0" presId="urn:microsoft.com/office/officeart/2005/8/layout/lProcess2"/>
    <dgm:cxn modelId="{0CD943D4-08A8-462F-9865-09CE6060AD1B}" type="presParOf" srcId="{CD7D51C5-F25C-4F5F-9423-11F0D36FC287}" destId="{69D7AEDA-983A-4474-941B-BC5ADE71583C}" srcOrd="0" destOrd="0" presId="urn:microsoft.com/office/officeart/2005/8/layout/lProcess2"/>
    <dgm:cxn modelId="{95FA3577-6FB0-42D9-A9F1-13CEF3DF063D}" type="presParOf" srcId="{CD7D51C5-F25C-4F5F-9423-11F0D36FC287}" destId="{5FEF8F35-853F-4A90-B3C4-81AC7F12759D}" srcOrd="1" destOrd="0" presId="urn:microsoft.com/office/officeart/2005/8/layout/lProcess2"/>
    <dgm:cxn modelId="{E19295CA-23A3-4FFA-B0ED-195F07AD2637}" type="presParOf" srcId="{CD7D51C5-F25C-4F5F-9423-11F0D36FC287}" destId="{E3BABEFF-3896-482B-B45A-775692C39A03}" srcOrd="2" destOrd="0" presId="urn:microsoft.com/office/officeart/2005/8/layout/lProcess2"/>
    <dgm:cxn modelId="{0C58C7B4-00D4-4643-B62C-B150FA18E679}" type="presParOf" srcId="{E3BABEFF-3896-482B-B45A-775692C39A03}" destId="{C5919B52-4FB4-4412-A0DD-701D423354DB}" srcOrd="0" destOrd="0" presId="urn:microsoft.com/office/officeart/2005/8/layout/lProcess2"/>
    <dgm:cxn modelId="{3119BAAD-D3F1-49CF-ABBD-26EB15009096}" type="presParOf" srcId="{C5919B52-4FB4-4412-A0DD-701D423354DB}" destId="{6109E379-0C56-448E-AA03-55D48FB8A822}" srcOrd="0" destOrd="0" presId="urn:microsoft.com/office/officeart/2005/8/layout/lProcess2"/>
    <dgm:cxn modelId="{B8327283-54CA-4E5D-89CA-7F074AF2C754}" type="presParOf" srcId="{C5919B52-4FB4-4412-A0DD-701D423354DB}" destId="{F090491A-3FA6-4DDA-96E5-E4D88835BD5A}" srcOrd="1" destOrd="0" presId="urn:microsoft.com/office/officeart/2005/8/layout/lProcess2"/>
    <dgm:cxn modelId="{F95F3C2F-0002-4335-AF7D-8695621DCE62}" type="presParOf" srcId="{C5919B52-4FB4-4412-A0DD-701D423354DB}" destId="{3EE1D525-0DB9-46FA-8788-44BC41AC3963}" srcOrd="2" destOrd="0" presId="urn:microsoft.com/office/officeart/2005/8/layout/lProcess2"/>
    <dgm:cxn modelId="{2E70C6CD-2D12-4994-A4FE-290ED7CC4DEE}" type="presParOf" srcId="{654E6F42-F6EC-4747-B2E2-72FF82737AF8}" destId="{90B74603-AA2D-4EC9-8CF8-4B74B54D4A08}" srcOrd="1" destOrd="0" presId="urn:microsoft.com/office/officeart/2005/8/layout/lProcess2"/>
    <dgm:cxn modelId="{8D2E14E3-7A47-4C77-937D-8D3BAC5B040D}" type="presParOf" srcId="{654E6F42-F6EC-4747-B2E2-72FF82737AF8}" destId="{F468E7BA-BDA9-4A7D-B6C1-B24C4E2D7ABD}" srcOrd="2" destOrd="0" presId="urn:microsoft.com/office/officeart/2005/8/layout/lProcess2"/>
    <dgm:cxn modelId="{5F71A6EC-5505-436B-BF23-D726AA98EFF9}" type="presParOf" srcId="{F468E7BA-BDA9-4A7D-B6C1-B24C4E2D7ABD}" destId="{0F4498FC-02A0-4193-9647-FADC909A7A10}" srcOrd="0" destOrd="0" presId="urn:microsoft.com/office/officeart/2005/8/layout/lProcess2"/>
    <dgm:cxn modelId="{4274DEF1-6C41-4602-B327-B758CA6AF91E}" type="presParOf" srcId="{F468E7BA-BDA9-4A7D-B6C1-B24C4E2D7ABD}" destId="{5FFA1EC1-6CBB-4A57-A79D-20CE192B212F}" srcOrd="1" destOrd="0" presId="urn:microsoft.com/office/officeart/2005/8/layout/lProcess2"/>
    <dgm:cxn modelId="{945B5A63-6CCE-4F41-A183-CDB2AD7ACAF2}" type="presParOf" srcId="{F468E7BA-BDA9-4A7D-B6C1-B24C4E2D7ABD}" destId="{8C628964-DDB5-4A4F-A8A7-3FFCC17064BF}" srcOrd="2" destOrd="0" presId="urn:microsoft.com/office/officeart/2005/8/layout/lProcess2"/>
    <dgm:cxn modelId="{7A82DE5A-5C3C-4794-A425-DC2B265D728F}" type="presParOf" srcId="{8C628964-DDB5-4A4F-A8A7-3FFCC17064BF}" destId="{0EE9BB24-B968-4BF5-89C3-9F554DE04BD3}" srcOrd="0" destOrd="0" presId="urn:microsoft.com/office/officeart/2005/8/layout/lProcess2"/>
    <dgm:cxn modelId="{49893183-7261-42E8-9A7F-615B427B06CF}" type="presParOf" srcId="{0EE9BB24-B968-4BF5-89C3-9F554DE04BD3}" destId="{69BFF809-ED8C-4DF9-A9D3-F1B713761DC4}" srcOrd="0" destOrd="0" presId="urn:microsoft.com/office/officeart/2005/8/layout/lProcess2"/>
    <dgm:cxn modelId="{79E7B083-DA88-410E-9B31-7AA64B57DD36}" type="presParOf" srcId="{0EE9BB24-B968-4BF5-89C3-9F554DE04BD3}" destId="{7B1E0BBC-4221-4EC2-9FFE-82A47299EB1C}" srcOrd="1" destOrd="0" presId="urn:microsoft.com/office/officeart/2005/8/layout/lProcess2"/>
    <dgm:cxn modelId="{568A9C6F-FF66-4368-A9CC-B699012F8D66}" type="presParOf" srcId="{0EE9BB24-B968-4BF5-89C3-9F554DE04BD3}" destId="{6636F341-9390-444B-AA40-EE386D119FF6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AA243EB7-8BEB-4E37-854B-267005C675A8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16D1B659-4D9D-4A79-8C7D-7292BCCFC19B}">
      <dgm:prSet phldrT="[Текст]" custT="1"/>
      <dgm:spPr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</dgm:spPr>
      <dgm:t>
        <a:bodyPr/>
        <a:lstStyle/>
        <a:p>
          <a:r>
            <a:rPr lang="uk-UA" sz="4000" b="1" dirty="0" smtClean="0">
              <a:solidFill>
                <a:srgbClr val="99FFCC"/>
              </a:solidFill>
            </a:rPr>
            <a:t>Колір</a:t>
          </a:r>
          <a:endParaRPr lang="uk-UA" sz="4000" b="1" dirty="0">
            <a:solidFill>
              <a:srgbClr val="99FFCC"/>
            </a:solidFill>
          </a:endParaRPr>
        </a:p>
      </dgm:t>
    </dgm:pt>
    <dgm:pt modelId="{0D7321F6-2C81-47C8-9CBB-D5C351D7EF98}" type="parTrans" cxnId="{3643BFA1-C7D2-4FE5-8294-3549F4F1F797}">
      <dgm:prSet/>
      <dgm:spPr/>
      <dgm:t>
        <a:bodyPr/>
        <a:lstStyle/>
        <a:p>
          <a:endParaRPr lang="uk-UA"/>
        </a:p>
      </dgm:t>
    </dgm:pt>
    <dgm:pt modelId="{0BC2AFF1-A2D0-42EA-A14F-43D491745D77}" type="sibTrans" cxnId="{3643BFA1-C7D2-4FE5-8294-3549F4F1F797}">
      <dgm:prSet/>
      <dgm:spPr/>
      <dgm:t>
        <a:bodyPr/>
        <a:lstStyle/>
        <a:p>
          <a:endParaRPr lang="uk-UA"/>
        </a:p>
      </dgm:t>
    </dgm:pt>
    <dgm:pt modelId="{97C4ABF1-229E-44B5-9AC1-2F4C23B0C98A}">
      <dgm:prSet phldrT="[Текст]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uk-UA" b="1" dirty="0" smtClean="0">
              <a:solidFill>
                <a:srgbClr val="FF9900"/>
              </a:solidFill>
            </a:rPr>
            <a:t>Жовто-білі, без малюнка </a:t>
          </a:r>
          <a:endParaRPr lang="uk-UA" b="1" dirty="0">
            <a:solidFill>
              <a:srgbClr val="FF9900"/>
            </a:solidFill>
          </a:endParaRPr>
        </a:p>
      </dgm:t>
    </dgm:pt>
    <dgm:pt modelId="{7716E88E-1F7C-4BEE-AC2C-FFA4E48D2A3B}" type="parTrans" cxnId="{A4997E1E-D68B-463E-A0DB-E17551E9B92A}">
      <dgm:prSet/>
      <dgm:spPr/>
      <dgm:t>
        <a:bodyPr/>
        <a:lstStyle/>
        <a:p>
          <a:endParaRPr lang="uk-UA"/>
        </a:p>
      </dgm:t>
    </dgm:pt>
    <dgm:pt modelId="{FC514E8F-3819-42FA-BE61-1D86AE49A123}" type="sibTrans" cxnId="{A4997E1E-D68B-463E-A0DB-E17551E9B92A}">
      <dgm:prSet/>
      <dgm:spPr/>
      <dgm:t>
        <a:bodyPr/>
        <a:lstStyle/>
        <a:p>
          <a:endParaRPr lang="uk-UA"/>
        </a:p>
      </dgm:t>
    </dgm:pt>
    <dgm:pt modelId="{BD4C49D9-E325-406F-A2CC-E53E2D68E003}">
      <dgm:prSet phldrT="[Текст]" custT="1"/>
      <dgm:spPr>
        <a:solidFill>
          <a:srgbClr val="89F02C">
            <a:alpha val="89804"/>
          </a:srgbClr>
        </a:solidFill>
      </dgm:spPr>
      <dgm:t>
        <a:bodyPr/>
        <a:lstStyle/>
        <a:p>
          <a:r>
            <a:rPr lang="uk-UA" sz="3200" b="1" dirty="0" smtClean="0">
              <a:solidFill>
                <a:srgbClr val="FF9933"/>
              </a:solidFill>
            </a:rPr>
            <a:t>160-660г</a:t>
          </a:r>
          <a:endParaRPr lang="uk-UA" sz="3200" b="1" dirty="0">
            <a:solidFill>
              <a:srgbClr val="FF9933"/>
            </a:solidFill>
          </a:endParaRPr>
        </a:p>
      </dgm:t>
    </dgm:pt>
    <dgm:pt modelId="{463D9FAB-FC85-463E-8BF9-D64385688339}" type="parTrans" cxnId="{8CC6DCC3-D6D7-4614-87BC-E3CEFEAEBCA5}">
      <dgm:prSet/>
      <dgm:spPr/>
      <dgm:t>
        <a:bodyPr/>
        <a:lstStyle/>
        <a:p>
          <a:endParaRPr lang="uk-UA"/>
        </a:p>
      </dgm:t>
    </dgm:pt>
    <dgm:pt modelId="{E4D56E39-C61C-454D-8561-E44876A50B3B}" type="sibTrans" cxnId="{8CC6DCC3-D6D7-4614-87BC-E3CEFEAEBCA5}">
      <dgm:prSet/>
      <dgm:spPr/>
      <dgm:t>
        <a:bodyPr/>
        <a:lstStyle/>
        <a:p>
          <a:endParaRPr lang="uk-UA"/>
        </a:p>
      </dgm:t>
    </dgm:pt>
    <dgm:pt modelId="{879831EA-4D6B-41BA-9ABC-1F41C2428963}">
      <dgm:prSet phldrT="[Текст]" custT="1"/>
      <dgm:spPr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</dgm:spPr>
      <dgm:t>
        <a:bodyPr/>
        <a:lstStyle/>
        <a:p>
          <a:pPr>
            <a:tabLst/>
          </a:pPr>
          <a:r>
            <a:rPr lang="uk-UA" sz="3600" b="1" dirty="0" smtClean="0">
              <a:solidFill>
                <a:srgbClr val="99FFCC"/>
              </a:solidFill>
            </a:rPr>
            <a:t>Схожа з горохом</a:t>
          </a:r>
          <a:endParaRPr lang="uk-UA" sz="3600" b="1" dirty="0">
            <a:solidFill>
              <a:srgbClr val="99FFCC"/>
            </a:solidFill>
          </a:endParaRPr>
        </a:p>
      </dgm:t>
    </dgm:pt>
    <dgm:pt modelId="{0DF14ED8-3535-43A9-B87E-065419B128D1}" type="parTrans" cxnId="{783A8CF1-EFA2-401C-A427-68CA50F04DF5}">
      <dgm:prSet/>
      <dgm:spPr/>
      <dgm:t>
        <a:bodyPr/>
        <a:lstStyle/>
        <a:p>
          <a:endParaRPr lang="uk-UA"/>
        </a:p>
      </dgm:t>
    </dgm:pt>
    <dgm:pt modelId="{E5CB0D62-DBEB-458B-9CCD-FFD78D5EA04D}" type="sibTrans" cxnId="{783A8CF1-EFA2-401C-A427-68CA50F04DF5}">
      <dgm:prSet/>
      <dgm:spPr/>
      <dgm:t>
        <a:bodyPr/>
        <a:lstStyle/>
        <a:p>
          <a:endParaRPr lang="uk-UA"/>
        </a:p>
      </dgm:t>
    </dgm:pt>
    <dgm:pt modelId="{3B8E2D5E-0732-4689-8326-3BA3CFFA55D3}">
      <dgm:prSet phldrT="[Текст]" custT="1"/>
      <dgm:spPr>
        <a:solidFill>
          <a:srgbClr val="28F4F4">
            <a:alpha val="89804"/>
          </a:srgbClr>
        </a:solidFill>
      </dgm:spPr>
      <dgm:t>
        <a:bodyPr/>
        <a:lstStyle/>
        <a:p>
          <a:r>
            <a:rPr lang="uk-UA" sz="2400" b="1" dirty="0" smtClean="0">
              <a:solidFill>
                <a:srgbClr val="FFFF00"/>
              </a:solidFill>
            </a:rPr>
            <a:t>Має добрі смакові  властивості, вживають  </a:t>
          </a:r>
          <a:r>
            <a:rPr lang="uk-UA" sz="2400" b="1" dirty="0" smtClean="0">
              <a:solidFill>
                <a:srgbClr val="FFFF00"/>
              </a:solidFill>
            </a:rPr>
            <a:t>у свіжому</a:t>
          </a:r>
          <a:r>
            <a:rPr lang="uk-UA" sz="2400" b="1" dirty="0" smtClean="0">
              <a:solidFill>
                <a:srgbClr val="FFFF00"/>
              </a:solidFill>
            </a:rPr>
            <a:t>, вареному, смаженому виді</a:t>
          </a:r>
          <a:endParaRPr lang="uk-UA" sz="2400" b="1" dirty="0">
            <a:solidFill>
              <a:srgbClr val="FFFF00"/>
            </a:solidFill>
          </a:endParaRPr>
        </a:p>
      </dgm:t>
    </dgm:pt>
    <dgm:pt modelId="{EA6CF237-94DF-4D54-BD35-0801C3CE5BA9}" type="parTrans" cxnId="{559F1E59-FF8E-4BCE-A7D2-78FFC3ABD3C9}">
      <dgm:prSet/>
      <dgm:spPr/>
      <dgm:t>
        <a:bodyPr/>
        <a:lstStyle/>
        <a:p>
          <a:endParaRPr lang="uk-UA"/>
        </a:p>
      </dgm:t>
    </dgm:pt>
    <dgm:pt modelId="{089ED1B3-0710-4EFA-87CD-1A14E2AF2CE5}" type="sibTrans" cxnId="{559F1E59-FF8E-4BCE-A7D2-78FFC3ABD3C9}">
      <dgm:prSet/>
      <dgm:spPr/>
      <dgm:t>
        <a:bodyPr/>
        <a:lstStyle/>
        <a:p>
          <a:endParaRPr lang="uk-UA"/>
        </a:p>
      </dgm:t>
    </dgm:pt>
    <dgm:pt modelId="{18E2A712-2548-4071-BA43-BC6BE7087B60}">
      <dgm:prSet phldrT="[Текст]" custT="1"/>
      <dgm:spPr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</dgm:spPr>
      <dgm:t>
        <a:bodyPr/>
        <a:lstStyle/>
        <a:p>
          <a:r>
            <a:rPr lang="uk-UA" sz="4000" b="1" dirty="0" smtClean="0">
              <a:solidFill>
                <a:srgbClr val="99FFCC"/>
              </a:solidFill>
            </a:rPr>
            <a:t>Маса 1000 шт.</a:t>
          </a:r>
          <a:endParaRPr lang="uk-UA" sz="4000" b="1" dirty="0">
            <a:solidFill>
              <a:srgbClr val="99FFCC"/>
            </a:solidFill>
          </a:endParaRPr>
        </a:p>
      </dgm:t>
    </dgm:pt>
    <dgm:pt modelId="{57F51419-A30A-402E-BB9E-FED267896873}" type="sibTrans" cxnId="{E4142339-5BFE-41CD-8826-F1D276238243}">
      <dgm:prSet/>
      <dgm:spPr/>
      <dgm:t>
        <a:bodyPr/>
        <a:lstStyle/>
        <a:p>
          <a:endParaRPr lang="uk-UA"/>
        </a:p>
      </dgm:t>
    </dgm:pt>
    <dgm:pt modelId="{E711C979-FF87-4DDC-9D2C-8272D6433DED}" type="parTrans" cxnId="{E4142339-5BFE-41CD-8826-F1D276238243}">
      <dgm:prSet/>
      <dgm:spPr/>
      <dgm:t>
        <a:bodyPr/>
        <a:lstStyle/>
        <a:p>
          <a:endParaRPr lang="uk-UA"/>
        </a:p>
      </dgm:t>
    </dgm:pt>
    <dgm:pt modelId="{DE3D080B-30C2-4CF7-BE73-6018324B34A9}">
      <dgm:prSet phldrT="[Текст]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uk-UA" b="1" dirty="0" smtClean="0">
              <a:solidFill>
                <a:srgbClr val="433E1D"/>
              </a:solidFill>
            </a:rPr>
            <a:t>Різні відтінки сірого, коричневого, з малюнком</a:t>
          </a:r>
          <a:endParaRPr lang="uk-UA" b="1" dirty="0">
            <a:solidFill>
              <a:srgbClr val="433E1D"/>
            </a:solidFill>
          </a:endParaRPr>
        </a:p>
      </dgm:t>
    </dgm:pt>
    <dgm:pt modelId="{1BA1A47A-4BAB-4956-86FA-DABBFB5CCC0C}" type="parTrans" cxnId="{F21D380F-219A-4E48-8BA9-4D6E407FDEF1}">
      <dgm:prSet/>
      <dgm:spPr/>
      <dgm:t>
        <a:bodyPr/>
        <a:lstStyle/>
        <a:p>
          <a:endParaRPr lang="uk-UA"/>
        </a:p>
      </dgm:t>
    </dgm:pt>
    <dgm:pt modelId="{AF8044EA-5686-4C78-8C29-76935389A8EC}" type="sibTrans" cxnId="{F21D380F-219A-4E48-8BA9-4D6E407FDEF1}">
      <dgm:prSet/>
      <dgm:spPr/>
      <dgm:t>
        <a:bodyPr/>
        <a:lstStyle/>
        <a:p>
          <a:endParaRPr lang="uk-UA"/>
        </a:p>
      </dgm:t>
    </dgm:pt>
    <dgm:pt modelId="{D9443342-F61D-45B3-9526-E3FBD3227C9C}">
      <dgm:prSet phldrT="[Текст]" custT="1"/>
      <dgm:spPr>
        <a:solidFill>
          <a:srgbClr val="89F02C">
            <a:alpha val="89804"/>
          </a:srgbClr>
        </a:solidFill>
      </dgm:spPr>
      <dgm:t>
        <a:bodyPr/>
        <a:lstStyle/>
        <a:p>
          <a:endParaRPr lang="uk-UA" sz="3200" b="1" dirty="0">
            <a:solidFill>
              <a:srgbClr val="FF9900"/>
            </a:solidFill>
          </a:endParaRPr>
        </a:p>
      </dgm:t>
    </dgm:pt>
    <dgm:pt modelId="{825BD208-2239-4646-BDB5-DEBB41A7CC2B}" type="sibTrans" cxnId="{400EFE9A-6899-4CC0-B0C4-5282671516BD}">
      <dgm:prSet/>
      <dgm:spPr/>
      <dgm:t>
        <a:bodyPr/>
        <a:lstStyle/>
        <a:p>
          <a:endParaRPr lang="uk-UA"/>
        </a:p>
      </dgm:t>
    </dgm:pt>
    <dgm:pt modelId="{B903B9F6-892D-442E-9C9D-41AE35791941}" type="parTrans" cxnId="{400EFE9A-6899-4CC0-B0C4-5282671516BD}">
      <dgm:prSet/>
      <dgm:spPr/>
      <dgm:t>
        <a:bodyPr/>
        <a:lstStyle/>
        <a:p>
          <a:endParaRPr lang="uk-UA"/>
        </a:p>
      </dgm:t>
    </dgm:pt>
    <dgm:pt modelId="{4BD93EE8-FC8C-446F-819A-A8CA5A1FA5DF}" type="pres">
      <dgm:prSet presAssocID="{AA243EB7-8BEB-4E37-854B-267005C675A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18952375-54A0-4A46-BBB8-9D29E841D593}" type="pres">
      <dgm:prSet presAssocID="{16D1B659-4D9D-4A79-8C7D-7292BCCFC19B}" presName="composite" presStyleCnt="0"/>
      <dgm:spPr/>
    </dgm:pt>
    <dgm:pt modelId="{77831923-04B9-4CD4-9158-0DC57C3386ED}" type="pres">
      <dgm:prSet presAssocID="{16D1B659-4D9D-4A79-8C7D-7292BCCFC19B}" presName="parTx" presStyleLbl="alignNode1" presStyleIdx="0" presStyleCnt="3" custScaleY="244516" custLinFactNeighborX="-5573" custLinFactNeighborY="-53603">
        <dgm:presLayoutVars>
          <dgm:chMax val="0"/>
          <dgm:chPref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uk-UA"/>
        </a:p>
      </dgm:t>
    </dgm:pt>
    <dgm:pt modelId="{F8473FB4-DA87-4D42-8F43-BAC6275C32FE}" type="pres">
      <dgm:prSet presAssocID="{16D1B659-4D9D-4A79-8C7D-7292BCCFC19B}" presName="desTx" presStyleLbl="alignAccFollowNode1" presStyleIdx="0" presStyleCnt="3" custScaleY="98104" custLinFactNeighborX="-8340" custLinFactNeighborY="1429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uk-UA"/>
        </a:p>
      </dgm:t>
    </dgm:pt>
    <dgm:pt modelId="{8A25D5DD-301D-4B2E-91F4-269A0F7405CD}" type="pres">
      <dgm:prSet presAssocID="{0BC2AFF1-A2D0-42EA-A14F-43D491745D77}" presName="space" presStyleCnt="0"/>
      <dgm:spPr/>
    </dgm:pt>
    <dgm:pt modelId="{ED8EDD46-C418-456A-B27C-DF59C8A3BCD0}" type="pres">
      <dgm:prSet presAssocID="{18E2A712-2548-4071-BA43-BC6BE7087B60}" presName="composite" presStyleCnt="0"/>
      <dgm:spPr/>
    </dgm:pt>
    <dgm:pt modelId="{E838F790-64BB-4F78-B503-44481DD04E94}" type="pres">
      <dgm:prSet presAssocID="{18E2A712-2548-4071-BA43-BC6BE7087B60}" presName="parTx" presStyleLbl="alignNode1" presStyleIdx="1" presStyleCnt="3" custScaleY="251007" custLinFactNeighborX="-1966" custLinFactNeighborY="-36695">
        <dgm:presLayoutVars>
          <dgm:chMax val="0"/>
          <dgm:chPref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uk-UA"/>
        </a:p>
      </dgm:t>
    </dgm:pt>
    <dgm:pt modelId="{CDDB349D-F8B0-43D6-BCCA-CF89E98A4D61}" type="pres">
      <dgm:prSet presAssocID="{18E2A712-2548-4071-BA43-BC6BE7087B60}" presName="desTx" presStyleLbl="alignAccFollowNode1" presStyleIdx="1" presStyleCnt="3" custScaleY="96367" custLinFactNeighborX="1576" custLinFactNeighborY="830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uk-UA"/>
        </a:p>
      </dgm:t>
    </dgm:pt>
    <dgm:pt modelId="{E6A8BB37-25A0-4550-A11A-F72321C2626E}" type="pres">
      <dgm:prSet presAssocID="{57F51419-A30A-402E-BB9E-FED267896873}" presName="space" presStyleCnt="0"/>
      <dgm:spPr/>
    </dgm:pt>
    <dgm:pt modelId="{197026CE-DB18-4476-91A3-5A45223CBD48}" type="pres">
      <dgm:prSet presAssocID="{879831EA-4D6B-41BA-9ABC-1F41C2428963}" presName="composite" presStyleCnt="0"/>
      <dgm:spPr/>
    </dgm:pt>
    <dgm:pt modelId="{1A0C6809-C09A-422D-8C8E-F64D566F9456}" type="pres">
      <dgm:prSet presAssocID="{879831EA-4D6B-41BA-9ABC-1F41C2428963}" presName="parTx" presStyleLbl="alignNode1" presStyleIdx="2" presStyleCnt="3" custScaleY="257341" custLinFactNeighborX="565" custLinFactNeighborY="-85820">
        <dgm:presLayoutVars>
          <dgm:chMax val="0"/>
          <dgm:chPref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uk-UA"/>
        </a:p>
      </dgm:t>
    </dgm:pt>
    <dgm:pt modelId="{65C4224A-6008-45E5-83F2-D613D33D60ED}" type="pres">
      <dgm:prSet presAssocID="{879831EA-4D6B-41BA-9ABC-1F41C2428963}" presName="desTx" presStyleLbl="alignAccFollowNode1" presStyleIdx="2" presStyleCnt="3" custScaleY="103177" custLinFactNeighborX="-3829" custLinFactNeighborY="1909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uk-UA"/>
        </a:p>
      </dgm:t>
    </dgm:pt>
  </dgm:ptLst>
  <dgm:cxnLst>
    <dgm:cxn modelId="{3643BFA1-C7D2-4FE5-8294-3549F4F1F797}" srcId="{AA243EB7-8BEB-4E37-854B-267005C675A8}" destId="{16D1B659-4D9D-4A79-8C7D-7292BCCFC19B}" srcOrd="0" destOrd="0" parTransId="{0D7321F6-2C81-47C8-9CBB-D5C351D7EF98}" sibTransId="{0BC2AFF1-A2D0-42EA-A14F-43D491745D77}"/>
    <dgm:cxn modelId="{611ECB3D-2871-4694-AACA-6269B4B3CDE8}" type="presOf" srcId="{18E2A712-2548-4071-BA43-BC6BE7087B60}" destId="{E838F790-64BB-4F78-B503-44481DD04E94}" srcOrd="0" destOrd="0" presId="urn:microsoft.com/office/officeart/2005/8/layout/hList1"/>
    <dgm:cxn modelId="{83FB7D5F-04AC-499A-87FA-63E800FF1C20}" type="presOf" srcId="{DE3D080B-30C2-4CF7-BE73-6018324B34A9}" destId="{F8473FB4-DA87-4D42-8F43-BAC6275C32FE}" srcOrd="0" destOrd="1" presId="urn:microsoft.com/office/officeart/2005/8/layout/hList1"/>
    <dgm:cxn modelId="{F0D4B987-D391-4ADF-B72C-36E6C1123AA3}" type="presOf" srcId="{879831EA-4D6B-41BA-9ABC-1F41C2428963}" destId="{1A0C6809-C09A-422D-8C8E-F64D566F9456}" srcOrd="0" destOrd="0" presId="urn:microsoft.com/office/officeart/2005/8/layout/hList1"/>
    <dgm:cxn modelId="{F21D380F-219A-4E48-8BA9-4D6E407FDEF1}" srcId="{16D1B659-4D9D-4A79-8C7D-7292BCCFC19B}" destId="{DE3D080B-30C2-4CF7-BE73-6018324B34A9}" srcOrd="1" destOrd="0" parTransId="{1BA1A47A-4BAB-4956-86FA-DABBFB5CCC0C}" sibTransId="{AF8044EA-5686-4C78-8C29-76935389A8EC}"/>
    <dgm:cxn modelId="{783A8CF1-EFA2-401C-A427-68CA50F04DF5}" srcId="{AA243EB7-8BEB-4E37-854B-267005C675A8}" destId="{879831EA-4D6B-41BA-9ABC-1F41C2428963}" srcOrd="2" destOrd="0" parTransId="{0DF14ED8-3535-43A9-B87E-065419B128D1}" sibTransId="{E5CB0D62-DBEB-458B-9CCD-FFD78D5EA04D}"/>
    <dgm:cxn modelId="{EA7927B4-639F-489E-8AC0-1BC62567A9FC}" type="presOf" srcId="{BD4C49D9-E325-406F-A2CC-E53E2D68E003}" destId="{CDDB349D-F8B0-43D6-BCCA-CF89E98A4D61}" srcOrd="0" destOrd="0" presId="urn:microsoft.com/office/officeart/2005/8/layout/hList1"/>
    <dgm:cxn modelId="{559F1E59-FF8E-4BCE-A7D2-78FFC3ABD3C9}" srcId="{879831EA-4D6B-41BA-9ABC-1F41C2428963}" destId="{3B8E2D5E-0732-4689-8326-3BA3CFFA55D3}" srcOrd="0" destOrd="0" parTransId="{EA6CF237-94DF-4D54-BD35-0801C3CE5BA9}" sibTransId="{089ED1B3-0710-4EFA-87CD-1A14E2AF2CE5}"/>
    <dgm:cxn modelId="{D31827FA-4179-4820-BD73-B8DD54AD2993}" type="presOf" srcId="{16D1B659-4D9D-4A79-8C7D-7292BCCFC19B}" destId="{77831923-04B9-4CD4-9158-0DC57C3386ED}" srcOrd="0" destOrd="0" presId="urn:microsoft.com/office/officeart/2005/8/layout/hList1"/>
    <dgm:cxn modelId="{A4997E1E-D68B-463E-A0DB-E17551E9B92A}" srcId="{16D1B659-4D9D-4A79-8C7D-7292BCCFC19B}" destId="{97C4ABF1-229E-44B5-9AC1-2F4C23B0C98A}" srcOrd="0" destOrd="0" parTransId="{7716E88E-1F7C-4BEE-AC2C-FFA4E48D2A3B}" sibTransId="{FC514E8F-3819-42FA-BE61-1D86AE49A123}"/>
    <dgm:cxn modelId="{CB7BE2B0-DB01-46BF-B52C-019D5F51FB5B}" type="presOf" srcId="{97C4ABF1-229E-44B5-9AC1-2F4C23B0C98A}" destId="{F8473FB4-DA87-4D42-8F43-BAC6275C32FE}" srcOrd="0" destOrd="0" presId="urn:microsoft.com/office/officeart/2005/8/layout/hList1"/>
    <dgm:cxn modelId="{E4142339-5BFE-41CD-8826-F1D276238243}" srcId="{AA243EB7-8BEB-4E37-854B-267005C675A8}" destId="{18E2A712-2548-4071-BA43-BC6BE7087B60}" srcOrd="1" destOrd="0" parTransId="{E711C979-FF87-4DDC-9D2C-8272D6433DED}" sibTransId="{57F51419-A30A-402E-BB9E-FED267896873}"/>
    <dgm:cxn modelId="{464302E1-F8B4-4FC9-957D-4652930B27B3}" type="presOf" srcId="{AA243EB7-8BEB-4E37-854B-267005C675A8}" destId="{4BD93EE8-FC8C-446F-819A-A8CA5A1FA5DF}" srcOrd="0" destOrd="0" presId="urn:microsoft.com/office/officeart/2005/8/layout/hList1"/>
    <dgm:cxn modelId="{D3646126-14DD-4558-B040-BECFD9893458}" type="presOf" srcId="{3B8E2D5E-0732-4689-8326-3BA3CFFA55D3}" destId="{65C4224A-6008-45E5-83F2-D613D33D60ED}" srcOrd="0" destOrd="0" presId="urn:microsoft.com/office/officeart/2005/8/layout/hList1"/>
    <dgm:cxn modelId="{400EFE9A-6899-4CC0-B0C4-5282671516BD}" srcId="{18E2A712-2548-4071-BA43-BC6BE7087B60}" destId="{D9443342-F61D-45B3-9526-E3FBD3227C9C}" srcOrd="1" destOrd="0" parTransId="{B903B9F6-892D-442E-9C9D-41AE35791941}" sibTransId="{825BD208-2239-4646-BDB5-DEBB41A7CC2B}"/>
    <dgm:cxn modelId="{8FD023AE-7146-4E9D-BE25-637F7CD8B102}" type="presOf" srcId="{D9443342-F61D-45B3-9526-E3FBD3227C9C}" destId="{CDDB349D-F8B0-43D6-BCCA-CF89E98A4D61}" srcOrd="0" destOrd="1" presId="urn:microsoft.com/office/officeart/2005/8/layout/hList1"/>
    <dgm:cxn modelId="{8CC6DCC3-D6D7-4614-87BC-E3CEFEAEBCA5}" srcId="{18E2A712-2548-4071-BA43-BC6BE7087B60}" destId="{BD4C49D9-E325-406F-A2CC-E53E2D68E003}" srcOrd="0" destOrd="0" parTransId="{463D9FAB-FC85-463E-8BF9-D64385688339}" sibTransId="{E4D56E39-C61C-454D-8561-E44876A50B3B}"/>
    <dgm:cxn modelId="{2F8C58C0-5D4B-4D0C-9CD2-EF1F0F186ABA}" type="presParOf" srcId="{4BD93EE8-FC8C-446F-819A-A8CA5A1FA5DF}" destId="{18952375-54A0-4A46-BBB8-9D29E841D593}" srcOrd="0" destOrd="0" presId="urn:microsoft.com/office/officeart/2005/8/layout/hList1"/>
    <dgm:cxn modelId="{48CFBBDF-6B61-4DB3-ABE2-C5CAAA5DA8DE}" type="presParOf" srcId="{18952375-54A0-4A46-BBB8-9D29E841D593}" destId="{77831923-04B9-4CD4-9158-0DC57C3386ED}" srcOrd="0" destOrd="0" presId="urn:microsoft.com/office/officeart/2005/8/layout/hList1"/>
    <dgm:cxn modelId="{D876D7EE-7201-4726-9FCF-1085C14085ED}" type="presParOf" srcId="{18952375-54A0-4A46-BBB8-9D29E841D593}" destId="{F8473FB4-DA87-4D42-8F43-BAC6275C32FE}" srcOrd="1" destOrd="0" presId="urn:microsoft.com/office/officeart/2005/8/layout/hList1"/>
    <dgm:cxn modelId="{EFB34A0A-4287-4247-9E7C-58AE0932E524}" type="presParOf" srcId="{4BD93EE8-FC8C-446F-819A-A8CA5A1FA5DF}" destId="{8A25D5DD-301D-4B2E-91F4-269A0F7405CD}" srcOrd="1" destOrd="0" presId="urn:microsoft.com/office/officeart/2005/8/layout/hList1"/>
    <dgm:cxn modelId="{A6A794C9-A00E-4CD9-BB39-0890FAC1EE74}" type="presParOf" srcId="{4BD93EE8-FC8C-446F-819A-A8CA5A1FA5DF}" destId="{ED8EDD46-C418-456A-B27C-DF59C8A3BCD0}" srcOrd="2" destOrd="0" presId="urn:microsoft.com/office/officeart/2005/8/layout/hList1"/>
    <dgm:cxn modelId="{793A5040-B569-410C-A22E-5F36CCE967CC}" type="presParOf" srcId="{ED8EDD46-C418-456A-B27C-DF59C8A3BCD0}" destId="{E838F790-64BB-4F78-B503-44481DD04E94}" srcOrd="0" destOrd="0" presId="urn:microsoft.com/office/officeart/2005/8/layout/hList1"/>
    <dgm:cxn modelId="{4730A197-6994-444C-A785-1A930106F294}" type="presParOf" srcId="{ED8EDD46-C418-456A-B27C-DF59C8A3BCD0}" destId="{CDDB349D-F8B0-43D6-BCCA-CF89E98A4D61}" srcOrd="1" destOrd="0" presId="urn:microsoft.com/office/officeart/2005/8/layout/hList1"/>
    <dgm:cxn modelId="{74C2977C-201A-4A73-A319-AE1C9BE290EE}" type="presParOf" srcId="{4BD93EE8-FC8C-446F-819A-A8CA5A1FA5DF}" destId="{E6A8BB37-25A0-4550-A11A-F72321C2626E}" srcOrd="3" destOrd="0" presId="urn:microsoft.com/office/officeart/2005/8/layout/hList1"/>
    <dgm:cxn modelId="{A55618B7-4F36-47BF-A669-6CFAD070387F}" type="presParOf" srcId="{4BD93EE8-FC8C-446F-819A-A8CA5A1FA5DF}" destId="{197026CE-DB18-4476-91A3-5A45223CBD48}" srcOrd="4" destOrd="0" presId="urn:microsoft.com/office/officeart/2005/8/layout/hList1"/>
    <dgm:cxn modelId="{3D10CB5F-D934-494D-968B-1894353F80B6}" type="presParOf" srcId="{197026CE-DB18-4476-91A3-5A45223CBD48}" destId="{1A0C6809-C09A-422D-8C8E-F64D566F9456}" srcOrd="0" destOrd="0" presId="urn:microsoft.com/office/officeart/2005/8/layout/hList1"/>
    <dgm:cxn modelId="{E67CE718-4591-4D2F-B22C-066D94032CF1}" type="presParOf" srcId="{197026CE-DB18-4476-91A3-5A45223CBD48}" destId="{65C4224A-6008-45E5-83F2-D613D33D60E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45EB51-7FF2-435B-88CD-CE02234255C7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328BC6C1-4F6D-453A-AA2E-24FDE48805EC}">
      <dgm:prSet phldrT="[Текст]"/>
      <dgm:spPr>
        <a:solidFill>
          <a:srgbClr val="FFC000"/>
        </a:solidFill>
      </dgm:spPr>
      <dgm:t>
        <a:bodyPr/>
        <a:lstStyle/>
        <a:p>
          <a:r>
            <a:rPr lang="uk-UA" b="1" dirty="0" smtClean="0">
              <a:solidFill>
                <a:srgbClr val="6C0000"/>
              </a:solidFill>
            </a:rPr>
            <a:t>В жовтому горосі </a:t>
          </a:r>
          <a:endParaRPr lang="uk-UA" b="1" dirty="0">
            <a:solidFill>
              <a:srgbClr val="6C0000"/>
            </a:solidFill>
          </a:endParaRPr>
        </a:p>
      </dgm:t>
    </dgm:pt>
    <dgm:pt modelId="{239C51E0-E028-4002-BBD4-A67AD029C11D}" type="parTrans" cxnId="{FB820B23-8909-4BF8-9B5A-C75535E83DEC}">
      <dgm:prSet/>
      <dgm:spPr/>
      <dgm:t>
        <a:bodyPr/>
        <a:lstStyle/>
        <a:p>
          <a:endParaRPr lang="uk-UA"/>
        </a:p>
      </dgm:t>
    </dgm:pt>
    <dgm:pt modelId="{8E1CDE9C-B779-4794-B9E4-368D4CE64DBB}" type="sibTrans" cxnId="{FB820B23-8909-4BF8-9B5A-C75535E83DEC}">
      <dgm:prSet/>
      <dgm:spPr/>
      <dgm:t>
        <a:bodyPr/>
        <a:lstStyle/>
        <a:p>
          <a:endParaRPr lang="uk-UA"/>
        </a:p>
      </dgm:t>
    </dgm:pt>
    <dgm:pt modelId="{EB8BAC3A-CFAC-44A8-A1AF-AEBD3FBE78DA}">
      <dgm:prSet phldrT="[Текст]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uk-UA" b="1" dirty="0" smtClean="0">
              <a:solidFill>
                <a:schemeClr val="accent2">
                  <a:lumMod val="75000"/>
                </a:schemeClr>
              </a:solidFill>
            </a:rPr>
            <a:t>Каротиноїди </a:t>
          </a:r>
          <a:endParaRPr lang="uk-UA" b="1" dirty="0">
            <a:solidFill>
              <a:schemeClr val="accent2">
                <a:lumMod val="75000"/>
              </a:schemeClr>
            </a:solidFill>
          </a:endParaRPr>
        </a:p>
      </dgm:t>
    </dgm:pt>
    <dgm:pt modelId="{8E460DA7-9876-4D0B-A103-F0DB7BA78FE9}" type="parTrans" cxnId="{EF800AB9-E5DA-46DB-B0E4-65773C4506EF}">
      <dgm:prSet/>
      <dgm:spPr/>
      <dgm:t>
        <a:bodyPr/>
        <a:lstStyle/>
        <a:p>
          <a:endParaRPr lang="uk-UA"/>
        </a:p>
      </dgm:t>
    </dgm:pt>
    <dgm:pt modelId="{080AF3F3-3D67-4D8D-B4A1-B37C00C4D58E}" type="sibTrans" cxnId="{EF800AB9-E5DA-46DB-B0E4-65773C4506EF}">
      <dgm:prSet/>
      <dgm:spPr/>
      <dgm:t>
        <a:bodyPr/>
        <a:lstStyle/>
        <a:p>
          <a:endParaRPr lang="uk-UA"/>
        </a:p>
      </dgm:t>
    </dgm:pt>
    <dgm:pt modelId="{9F2FDC89-FE3D-436A-9324-3288F883DA14}">
      <dgm:prSet phldrT="[Текст]"/>
      <dgm:spPr>
        <a:solidFill>
          <a:srgbClr val="008000"/>
        </a:solidFill>
      </dgm:spPr>
      <dgm:t>
        <a:bodyPr/>
        <a:lstStyle/>
        <a:p>
          <a:r>
            <a:rPr lang="uk-UA" b="1" dirty="0" smtClean="0">
              <a:solidFill>
                <a:srgbClr val="33CC33"/>
              </a:solidFill>
            </a:rPr>
            <a:t>В зеленому горосі </a:t>
          </a:r>
          <a:endParaRPr lang="uk-UA" b="1" dirty="0">
            <a:solidFill>
              <a:srgbClr val="33CC33"/>
            </a:solidFill>
          </a:endParaRPr>
        </a:p>
      </dgm:t>
    </dgm:pt>
    <dgm:pt modelId="{A999F1E5-6F62-4D0D-8381-673FB399E7E4}" type="parTrans" cxnId="{613AB6EB-F775-4026-BE36-E3EEB267ABA2}">
      <dgm:prSet/>
      <dgm:spPr/>
      <dgm:t>
        <a:bodyPr/>
        <a:lstStyle/>
        <a:p>
          <a:endParaRPr lang="uk-UA"/>
        </a:p>
      </dgm:t>
    </dgm:pt>
    <dgm:pt modelId="{0CB5E05B-E6AD-4479-A618-C021A0D726B5}" type="sibTrans" cxnId="{613AB6EB-F775-4026-BE36-E3EEB267ABA2}">
      <dgm:prSet/>
      <dgm:spPr/>
      <dgm:t>
        <a:bodyPr/>
        <a:lstStyle/>
        <a:p>
          <a:endParaRPr lang="uk-UA"/>
        </a:p>
      </dgm:t>
    </dgm:pt>
    <dgm:pt modelId="{7771678B-5BE5-4281-9538-0F2C65661176}">
      <dgm:prSet phldrT="[Текст]"/>
      <dgm:spPr>
        <a:solidFill>
          <a:srgbClr val="33CC33">
            <a:alpha val="90000"/>
          </a:srgbClr>
        </a:solidFill>
      </dgm:spPr>
      <dgm:t>
        <a:bodyPr/>
        <a:lstStyle/>
        <a:p>
          <a:r>
            <a:rPr lang="uk-UA" b="1" dirty="0" smtClean="0">
              <a:solidFill>
                <a:srgbClr val="008000"/>
              </a:solidFill>
            </a:rPr>
            <a:t>Хлорофіл </a:t>
          </a:r>
          <a:endParaRPr lang="uk-UA" b="1" dirty="0">
            <a:solidFill>
              <a:srgbClr val="008000"/>
            </a:solidFill>
          </a:endParaRPr>
        </a:p>
      </dgm:t>
    </dgm:pt>
    <dgm:pt modelId="{96E633E6-A756-47D5-8D0B-16B1512D7580}" type="parTrans" cxnId="{786AD990-4700-450F-9EA7-B58C20D3C2B5}">
      <dgm:prSet/>
      <dgm:spPr/>
      <dgm:t>
        <a:bodyPr/>
        <a:lstStyle/>
        <a:p>
          <a:endParaRPr lang="uk-UA"/>
        </a:p>
      </dgm:t>
    </dgm:pt>
    <dgm:pt modelId="{5DAC5CD3-2CF7-4D06-A97E-804C1886EBE1}" type="sibTrans" cxnId="{786AD990-4700-450F-9EA7-B58C20D3C2B5}">
      <dgm:prSet/>
      <dgm:spPr/>
      <dgm:t>
        <a:bodyPr/>
        <a:lstStyle/>
        <a:p>
          <a:endParaRPr lang="uk-UA"/>
        </a:p>
      </dgm:t>
    </dgm:pt>
    <dgm:pt modelId="{CB7BAC8E-8AB4-4AFF-9F4F-D29F1295A69D}" type="pres">
      <dgm:prSet presAssocID="{A345EB51-7FF2-435B-88CD-CE02234255C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5ACC2663-1E8A-401B-BF36-847029B89626}" type="pres">
      <dgm:prSet presAssocID="{328BC6C1-4F6D-453A-AA2E-24FDE48805EC}" presName="composite" presStyleCnt="0"/>
      <dgm:spPr/>
    </dgm:pt>
    <dgm:pt modelId="{A1ED11C3-9C55-4CD6-80E4-622BCCF21738}" type="pres">
      <dgm:prSet presAssocID="{328BC6C1-4F6D-453A-AA2E-24FDE48805EC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2346D10-40DA-45E5-B1B0-929D6DED5D18}" type="pres">
      <dgm:prSet presAssocID="{328BC6C1-4F6D-453A-AA2E-24FDE48805EC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F49C81C-E391-4DFC-8EBC-A1FF243D40E5}" type="pres">
      <dgm:prSet presAssocID="{8E1CDE9C-B779-4794-B9E4-368D4CE64DBB}" presName="space" presStyleCnt="0"/>
      <dgm:spPr/>
    </dgm:pt>
    <dgm:pt modelId="{E7DB4459-5F1F-4B69-A1A1-653F0CD493DF}" type="pres">
      <dgm:prSet presAssocID="{9F2FDC89-FE3D-436A-9324-3288F883DA14}" presName="composite" presStyleCnt="0"/>
      <dgm:spPr/>
    </dgm:pt>
    <dgm:pt modelId="{38C0D856-3E0C-4744-A6A0-687092DEA204}" type="pres">
      <dgm:prSet presAssocID="{9F2FDC89-FE3D-436A-9324-3288F883DA14}" presName="parTx" presStyleLbl="alignNode1" presStyleIdx="1" presStyleCnt="2" custLinFactNeighborX="2288" custLinFactNeighborY="-16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6ADE7A9-879C-482C-96E1-99DFF5AE8936}" type="pres">
      <dgm:prSet presAssocID="{9F2FDC89-FE3D-436A-9324-3288F883DA14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EF800AB9-E5DA-46DB-B0E4-65773C4506EF}" srcId="{328BC6C1-4F6D-453A-AA2E-24FDE48805EC}" destId="{EB8BAC3A-CFAC-44A8-A1AF-AEBD3FBE78DA}" srcOrd="0" destOrd="0" parTransId="{8E460DA7-9876-4D0B-A103-F0DB7BA78FE9}" sibTransId="{080AF3F3-3D67-4D8D-B4A1-B37C00C4D58E}"/>
    <dgm:cxn modelId="{B842EF1E-D75C-4170-8AEC-ED7DECFE1D74}" type="presOf" srcId="{328BC6C1-4F6D-453A-AA2E-24FDE48805EC}" destId="{A1ED11C3-9C55-4CD6-80E4-622BCCF21738}" srcOrd="0" destOrd="0" presId="urn:microsoft.com/office/officeart/2005/8/layout/hList1"/>
    <dgm:cxn modelId="{E44839D1-F080-412C-87A5-E86BD56DDCC2}" type="presOf" srcId="{9F2FDC89-FE3D-436A-9324-3288F883DA14}" destId="{38C0D856-3E0C-4744-A6A0-687092DEA204}" srcOrd="0" destOrd="0" presId="urn:microsoft.com/office/officeart/2005/8/layout/hList1"/>
    <dgm:cxn modelId="{7A21B0D7-D24A-4D7C-916A-CFF07227B896}" type="presOf" srcId="{A345EB51-7FF2-435B-88CD-CE02234255C7}" destId="{CB7BAC8E-8AB4-4AFF-9F4F-D29F1295A69D}" srcOrd="0" destOrd="0" presId="urn:microsoft.com/office/officeart/2005/8/layout/hList1"/>
    <dgm:cxn modelId="{F6FE1BB2-6190-4A15-8F5D-4DCE5F9A26C6}" type="presOf" srcId="{EB8BAC3A-CFAC-44A8-A1AF-AEBD3FBE78DA}" destId="{02346D10-40DA-45E5-B1B0-929D6DED5D18}" srcOrd="0" destOrd="0" presId="urn:microsoft.com/office/officeart/2005/8/layout/hList1"/>
    <dgm:cxn modelId="{FB820B23-8909-4BF8-9B5A-C75535E83DEC}" srcId="{A345EB51-7FF2-435B-88CD-CE02234255C7}" destId="{328BC6C1-4F6D-453A-AA2E-24FDE48805EC}" srcOrd="0" destOrd="0" parTransId="{239C51E0-E028-4002-BBD4-A67AD029C11D}" sibTransId="{8E1CDE9C-B779-4794-B9E4-368D4CE64DBB}"/>
    <dgm:cxn modelId="{613AB6EB-F775-4026-BE36-E3EEB267ABA2}" srcId="{A345EB51-7FF2-435B-88CD-CE02234255C7}" destId="{9F2FDC89-FE3D-436A-9324-3288F883DA14}" srcOrd="1" destOrd="0" parTransId="{A999F1E5-6F62-4D0D-8381-673FB399E7E4}" sibTransId="{0CB5E05B-E6AD-4479-A618-C021A0D726B5}"/>
    <dgm:cxn modelId="{34A993ED-6F45-46F8-8C8D-A18801DF062F}" type="presOf" srcId="{7771678B-5BE5-4281-9538-0F2C65661176}" destId="{E6ADE7A9-879C-482C-96E1-99DFF5AE8936}" srcOrd="0" destOrd="0" presId="urn:microsoft.com/office/officeart/2005/8/layout/hList1"/>
    <dgm:cxn modelId="{786AD990-4700-450F-9EA7-B58C20D3C2B5}" srcId="{9F2FDC89-FE3D-436A-9324-3288F883DA14}" destId="{7771678B-5BE5-4281-9538-0F2C65661176}" srcOrd="0" destOrd="0" parTransId="{96E633E6-A756-47D5-8D0B-16B1512D7580}" sibTransId="{5DAC5CD3-2CF7-4D06-A97E-804C1886EBE1}"/>
    <dgm:cxn modelId="{3B792FCE-8706-4334-8A72-46516A99EF81}" type="presParOf" srcId="{CB7BAC8E-8AB4-4AFF-9F4F-D29F1295A69D}" destId="{5ACC2663-1E8A-401B-BF36-847029B89626}" srcOrd="0" destOrd="0" presId="urn:microsoft.com/office/officeart/2005/8/layout/hList1"/>
    <dgm:cxn modelId="{8C92A2D3-0C2B-49A1-B762-4D0D27185DC4}" type="presParOf" srcId="{5ACC2663-1E8A-401B-BF36-847029B89626}" destId="{A1ED11C3-9C55-4CD6-80E4-622BCCF21738}" srcOrd="0" destOrd="0" presId="urn:microsoft.com/office/officeart/2005/8/layout/hList1"/>
    <dgm:cxn modelId="{713AA08B-8E7B-47C3-AFCA-A38A227F5570}" type="presParOf" srcId="{5ACC2663-1E8A-401B-BF36-847029B89626}" destId="{02346D10-40DA-45E5-B1B0-929D6DED5D18}" srcOrd="1" destOrd="0" presId="urn:microsoft.com/office/officeart/2005/8/layout/hList1"/>
    <dgm:cxn modelId="{F514A2FE-853C-4695-BF92-BDB5F74AF6F8}" type="presParOf" srcId="{CB7BAC8E-8AB4-4AFF-9F4F-D29F1295A69D}" destId="{5F49C81C-E391-4DFC-8EBC-A1FF243D40E5}" srcOrd="1" destOrd="0" presId="urn:microsoft.com/office/officeart/2005/8/layout/hList1"/>
    <dgm:cxn modelId="{7F4D6E4A-9C02-41A8-8A88-DABD6CCCFADB}" type="presParOf" srcId="{CB7BAC8E-8AB4-4AFF-9F4F-D29F1295A69D}" destId="{E7DB4459-5F1F-4B69-A1A1-653F0CD493DF}" srcOrd="2" destOrd="0" presId="urn:microsoft.com/office/officeart/2005/8/layout/hList1"/>
    <dgm:cxn modelId="{499CA122-11C8-40B1-AD64-35B2F00DE99D}" type="presParOf" srcId="{E7DB4459-5F1F-4B69-A1A1-653F0CD493DF}" destId="{38C0D856-3E0C-4744-A6A0-687092DEA204}" srcOrd="0" destOrd="0" presId="urn:microsoft.com/office/officeart/2005/8/layout/hList1"/>
    <dgm:cxn modelId="{DFA28CB5-A3E0-421E-9527-AEE19773C779}" type="presParOf" srcId="{E7DB4459-5F1F-4B69-A1A1-653F0CD493DF}" destId="{E6ADE7A9-879C-482C-96E1-99DFF5AE893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46FD6CAA-9B07-4393-9FE2-E50BA14D8656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179E04BA-5621-40C7-A728-D728DF90B79C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800" b="1" dirty="0" smtClean="0">
              <a:solidFill>
                <a:srgbClr val="008000"/>
              </a:solidFill>
            </a:rPr>
            <a:t>Продовольча, насіння жовтувато-біле, з зеленуватим відтінком, довжина 4-8мм </a:t>
          </a:r>
          <a:endParaRPr lang="uk-UA" sz="2800" b="1" dirty="0">
            <a:solidFill>
              <a:srgbClr val="008000"/>
            </a:solidFill>
          </a:endParaRPr>
        </a:p>
      </dgm:t>
    </dgm:pt>
    <dgm:pt modelId="{6DAB314F-8D36-4BB1-8068-0E3375D4DD51}" type="parTrans" cxnId="{9C0ECA5C-0B9D-41DA-9808-124C3DD26BAC}">
      <dgm:prSet/>
      <dgm:spPr/>
      <dgm:t>
        <a:bodyPr/>
        <a:lstStyle/>
        <a:p>
          <a:endParaRPr lang="uk-UA"/>
        </a:p>
      </dgm:t>
    </dgm:pt>
    <dgm:pt modelId="{E10F9483-E71C-4856-9030-6503181BFB0E}" type="sibTrans" cxnId="{9C0ECA5C-0B9D-41DA-9808-124C3DD26BAC}">
      <dgm:prSet/>
      <dgm:spPr/>
      <dgm:t>
        <a:bodyPr/>
        <a:lstStyle/>
        <a:p>
          <a:endParaRPr lang="uk-UA"/>
        </a:p>
      </dgm:t>
    </dgm:pt>
    <dgm:pt modelId="{CC0BD783-4373-451F-9F59-E6671EDE15D2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800" b="1" dirty="0" smtClean="0">
              <a:solidFill>
                <a:srgbClr val="008000"/>
              </a:solidFill>
            </a:rPr>
            <a:t>Кормова – насіння темне</a:t>
          </a:r>
          <a:endParaRPr lang="uk-UA" sz="2800" b="1" dirty="0">
            <a:solidFill>
              <a:srgbClr val="008000"/>
            </a:solidFill>
          </a:endParaRPr>
        </a:p>
      </dgm:t>
    </dgm:pt>
    <dgm:pt modelId="{AFED1078-3072-43A7-80ED-56B57E02E267}" type="parTrans" cxnId="{DA1CD4B0-97FE-4B26-A459-303A30030743}">
      <dgm:prSet/>
      <dgm:spPr/>
      <dgm:t>
        <a:bodyPr/>
        <a:lstStyle/>
        <a:p>
          <a:endParaRPr lang="uk-UA"/>
        </a:p>
      </dgm:t>
    </dgm:pt>
    <dgm:pt modelId="{497A9329-1504-4DD8-AF0F-E22B740CFE22}" type="sibTrans" cxnId="{DA1CD4B0-97FE-4B26-A459-303A30030743}">
      <dgm:prSet/>
      <dgm:spPr/>
      <dgm:t>
        <a:bodyPr/>
        <a:lstStyle/>
        <a:p>
          <a:endParaRPr lang="uk-UA"/>
        </a:p>
      </dgm:t>
    </dgm:pt>
    <dgm:pt modelId="{7A895681-3C8B-4291-AF17-606573130B44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800" b="1" dirty="0" smtClean="0">
              <a:solidFill>
                <a:srgbClr val="008000"/>
              </a:solidFill>
            </a:rPr>
            <a:t>Тривалість варіння – 60-120 хвилин</a:t>
          </a:r>
          <a:endParaRPr lang="uk-UA" sz="2800" b="1" dirty="0">
            <a:solidFill>
              <a:srgbClr val="008000"/>
            </a:solidFill>
          </a:endParaRPr>
        </a:p>
      </dgm:t>
    </dgm:pt>
    <dgm:pt modelId="{21A95B1F-4154-4B41-868C-A0EB2C0FE729}" type="parTrans" cxnId="{96735233-5A1A-445E-B224-31A9ECFE3310}">
      <dgm:prSet/>
      <dgm:spPr/>
      <dgm:t>
        <a:bodyPr/>
        <a:lstStyle/>
        <a:p>
          <a:endParaRPr lang="uk-UA"/>
        </a:p>
      </dgm:t>
    </dgm:pt>
    <dgm:pt modelId="{24F95E7F-85FF-48FE-B113-8227FBF2C61E}" type="sibTrans" cxnId="{96735233-5A1A-445E-B224-31A9ECFE3310}">
      <dgm:prSet/>
      <dgm:spPr/>
      <dgm:t>
        <a:bodyPr/>
        <a:lstStyle/>
        <a:p>
          <a:endParaRPr lang="uk-UA"/>
        </a:p>
      </dgm:t>
    </dgm:pt>
    <dgm:pt modelId="{21DFEC07-0E2C-4D61-9114-B2B6C8BE6819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800" b="1" dirty="0" smtClean="0">
              <a:solidFill>
                <a:srgbClr val="008000"/>
              </a:solidFill>
            </a:rPr>
            <a:t>При варінні зв'язує,  як і чечевиця, велику кількість води </a:t>
          </a:r>
          <a:endParaRPr lang="uk-UA" sz="2800" b="1" dirty="0">
            <a:solidFill>
              <a:srgbClr val="008000"/>
            </a:solidFill>
          </a:endParaRPr>
        </a:p>
      </dgm:t>
    </dgm:pt>
    <dgm:pt modelId="{660FD69A-587C-4AFB-A152-8A9B96A1BEA5}" type="parTrans" cxnId="{DF22DBDD-8A6B-4095-92EE-BD0CBCEB7D91}">
      <dgm:prSet/>
      <dgm:spPr/>
      <dgm:t>
        <a:bodyPr/>
        <a:lstStyle/>
        <a:p>
          <a:endParaRPr lang="uk-UA"/>
        </a:p>
      </dgm:t>
    </dgm:pt>
    <dgm:pt modelId="{98F88E08-AFDF-4CD6-95FA-0839DC44964D}" type="sibTrans" cxnId="{DF22DBDD-8A6B-4095-92EE-BD0CBCEB7D91}">
      <dgm:prSet/>
      <dgm:spPr/>
      <dgm:t>
        <a:bodyPr/>
        <a:lstStyle/>
        <a:p>
          <a:endParaRPr lang="uk-UA"/>
        </a:p>
      </dgm:t>
    </dgm:pt>
    <dgm:pt modelId="{B22CF3FC-60DF-4994-BDB7-3A85E5DBE249}" type="pres">
      <dgm:prSet presAssocID="{46FD6CAA-9B07-4393-9FE2-E50BA14D8656}" presName="compositeShape" presStyleCnt="0">
        <dgm:presLayoutVars>
          <dgm:dir/>
          <dgm:resizeHandles/>
        </dgm:presLayoutVars>
      </dgm:prSet>
      <dgm:spPr/>
    </dgm:pt>
    <dgm:pt modelId="{81054398-D3B7-4F3D-88C9-F01B7F382B1A}" type="pres">
      <dgm:prSet presAssocID="{46FD6CAA-9B07-4393-9FE2-E50BA14D8656}" presName="pyramid" presStyleLbl="node1" presStyleIdx="0" presStyleCnt="1"/>
      <dgm:spPr>
        <a:solidFill>
          <a:srgbClr val="99FFCC"/>
        </a:solidFill>
        <a:scene3d>
          <a:camera prst="orthographicFront"/>
          <a:lightRig rig="threePt" dir="t"/>
        </a:scene3d>
        <a:sp3d extrusionH="76200">
          <a:extrusionClr>
            <a:srgbClr val="00CC00"/>
          </a:extrusionClr>
        </a:sp3d>
      </dgm:spPr>
    </dgm:pt>
    <dgm:pt modelId="{537B1CD5-DCFE-4731-9A92-4F73CB138A0D}" type="pres">
      <dgm:prSet presAssocID="{46FD6CAA-9B07-4393-9FE2-E50BA14D8656}" presName="theList" presStyleCnt="0"/>
      <dgm:spPr>
        <a:scene3d>
          <a:camera prst="orthographicFront"/>
          <a:lightRig rig="threePt" dir="t"/>
        </a:scene3d>
        <a:sp3d extrusionH="76200">
          <a:extrusionClr>
            <a:srgbClr val="00CC00"/>
          </a:extrusionClr>
        </a:sp3d>
      </dgm:spPr>
    </dgm:pt>
    <dgm:pt modelId="{7BB3F8B8-8F63-47E8-87D3-B9AE43213C72}" type="pres">
      <dgm:prSet presAssocID="{179E04BA-5621-40C7-A728-D728DF90B79C}" presName="aNode" presStyleLbl="fgAcc1" presStyleIdx="0" presStyleCnt="4" custScaleX="363077" custScaleY="125275" custLinFactY="-44094" custLinFactNeighborX="-7692" custLinFactNeighborY="-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1D41D41-F6B4-4E30-8807-D07DD27A6B6E}" type="pres">
      <dgm:prSet presAssocID="{179E04BA-5621-40C7-A728-D728DF90B79C}" presName="aSpace" presStyleCnt="0"/>
      <dgm:spPr>
        <a:scene3d>
          <a:camera prst="orthographicFront"/>
          <a:lightRig rig="threePt" dir="t"/>
        </a:scene3d>
        <a:sp3d extrusionH="76200">
          <a:extrusionClr>
            <a:srgbClr val="00CC00"/>
          </a:extrusionClr>
        </a:sp3d>
      </dgm:spPr>
    </dgm:pt>
    <dgm:pt modelId="{8238B2D8-D31E-40E7-B307-F2E95690834B}" type="pres">
      <dgm:prSet presAssocID="{CC0BD783-4373-451F-9F59-E6671EDE15D2}" presName="aNode" presStyleLbl="fgAcc1" presStyleIdx="1" presStyleCnt="4" custScaleX="371550" custLinFactNeighborX="4237" custLinFactNeighborY="-9220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64C7719-3FB8-4350-B915-5891BB22CD49}" type="pres">
      <dgm:prSet presAssocID="{CC0BD783-4373-451F-9F59-E6671EDE15D2}" presName="aSpace" presStyleCnt="0"/>
      <dgm:spPr>
        <a:scene3d>
          <a:camera prst="orthographicFront"/>
          <a:lightRig rig="threePt" dir="t"/>
        </a:scene3d>
        <a:sp3d extrusionH="76200">
          <a:extrusionClr>
            <a:srgbClr val="00CC00"/>
          </a:extrusionClr>
        </a:sp3d>
      </dgm:spPr>
    </dgm:pt>
    <dgm:pt modelId="{5C1B0A53-5009-4CAA-AE9F-6A9731A6B2DA}" type="pres">
      <dgm:prSet presAssocID="{21DFEC07-0E2C-4D61-9114-B2B6C8BE6819}" presName="aNode" presStyleLbl="fgAcc1" presStyleIdx="2" presStyleCnt="4" custScaleX="371550" custScaleY="177772" custLinFactNeighborY="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024CDE7-F54F-4228-806E-D2856F09B2F4}" type="pres">
      <dgm:prSet presAssocID="{21DFEC07-0E2C-4D61-9114-B2B6C8BE6819}" presName="aSpace" presStyleCnt="0"/>
      <dgm:spPr>
        <a:scene3d>
          <a:camera prst="orthographicFront"/>
          <a:lightRig rig="threePt" dir="t"/>
        </a:scene3d>
        <a:sp3d extrusionH="76200">
          <a:extrusionClr>
            <a:srgbClr val="00CC00"/>
          </a:extrusionClr>
        </a:sp3d>
      </dgm:spPr>
    </dgm:pt>
    <dgm:pt modelId="{D2581743-58A8-409E-A4EF-F37A24F69C9C}" type="pres">
      <dgm:prSet presAssocID="{7A895681-3C8B-4291-AF17-606573130B44}" presName="aNode" presStyleLbl="fgAcc1" presStyleIdx="3" presStyleCnt="4" custScaleX="371550" custLinFactY="21429" custLinFactNeighborY="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6193727-6F83-40D7-93D6-93D4A3475B49}" type="pres">
      <dgm:prSet presAssocID="{7A895681-3C8B-4291-AF17-606573130B44}" presName="aSpace" presStyleCnt="0"/>
      <dgm:spPr>
        <a:scene3d>
          <a:camera prst="orthographicFront"/>
          <a:lightRig rig="threePt" dir="t"/>
        </a:scene3d>
        <a:sp3d extrusionH="76200">
          <a:extrusionClr>
            <a:srgbClr val="00CC00"/>
          </a:extrusionClr>
        </a:sp3d>
      </dgm:spPr>
    </dgm:pt>
  </dgm:ptLst>
  <dgm:cxnLst>
    <dgm:cxn modelId="{96735233-5A1A-445E-B224-31A9ECFE3310}" srcId="{46FD6CAA-9B07-4393-9FE2-E50BA14D8656}" destId="{7A895681-3C8B-4291-AF17-606573130B44}" srcOrd="3" destOrd="0" parTransId="{21A95B1F-4154-4B41-868C-A0EB2C0FE729}" sibTransId="{24F95E7F-85FF-48FE-B113-8227FBF2C61E}"/>
    <dgm:cxn modelId="{DA1CD4B0-97FE-4B26-A459-303A30030743}" srcId="{46FD6CAA-9B07-4393-9FE2-E50BA14D8656}" destId="{CC0BD783-4373-451F-9F59-E6671EDE15D2}" srcOrd="1" destOrd="0" parTransId="{AFED1078-3072-43A7-80ED-56B57E02E267}" sibTransId="{497A9329-1504-4DD8-AF0F-E22B740CFE22}"/>
    <dgm:cxn modelId="{80A0E596-5388-4574-9FE6-51F7046A88AE}" type="presOf" srcId="{21DFEC07-0E2C-4D61-9114-B2B6C8BE6819}" destId="{5C1B0A53-5009-4CAA-AE9F-6A9731A6B2DA}" srcOrd="0" destOrd="0" presId="urn:microsoft.com/office/officeart/2005/8/layout/pyramid2"/>
    <dgm:cxn modelId="{DF22DBDD-8A6B-4095-92EE-BD0CBCEB7D91}" srcId="{46FD6CAA-9B07-4393-9FE2-E50BA14D8656}" destId="{21DFEC07-0E2C-4D61-9114-B2B6C8BE6819}" srcOrd="2" destOrd="0" parTransId="{660FD69A-587C-4AFB-A152-8A9B96A1BEA5}" sibTransId="{98F88E08-AFDF-4CD6-95FA-0839DC44964D}"/>
    <dgm:cxn modelId="{3B368F07-8362-4B7E-A623-4172BC2DE65B}" type="presOf" srcId="{7A895681-3C8B-4291-AF17-606573130B44}" destId="{D2581743-58A8-409E-A4EF-F37A24F69C9C}" srcOrd="0" destOrd="0" presId="urn:microsoft.com/office/officeart/2005/8/layout/pyramid2"/>
    <dgm:cxn modelId="{B0DCA604-0D20-48D9-83A5-E570ACBCB8B3}" type="presOf" srcId="{CC0BD783-4373-451F-9F59-E6671EDE15D2}" destId="{8238B2D8-D31E-40E7-B307-F2E95690834B}" srcOrd="0" destOrd="0" presId="urn:microsoft.com/office/officeart/2005/8/layout/pyramid2"/>
    <dgm:cxn modelId="{56322EBE-F9E7-4387-9909-C0C154485F88}" type="presOf" srcId="{46FD6CAA-9B07-4393-9FE2-E50BA14D8656}" destId="{B22CF3FC-60DF-4994-BDB7-3A85E5DBE249}" srcOrd="0" destOrd="0" presId="urn:microsoft.com/office/officeart/2005/8/layout/pyramid2"/>
    <dgm:cxn modelId="{0F1FB22B-FD1E-476D-BB3E-46BAE953F453}" type="presOf" srcId="{179E04BA-5621-40C7-A728-D728DF90B79C}" destId="{7BB3F8B8-8F63-47E8-87D3-B9AE43213C72}" srcOrd="0" destOrd="0" presId="urn:microsoft.com/office/officeart/2005/8/layout/pyramid2"/>
    <dgm:cxn modelId="{9C0ECA5C-0B9D-41DA-9808-124C3DD26BAC}" srcId="{46FD6CAA-9B07-4393-9FE2-E50BA14D8656}" destId="{179E04BA-5621-40C7-A728-D728DF90B79C}" srcOrd="0" destOrd="0" parTransId="{6DAB314F-8D36-4BB1-8068-0E3375D4DD51}" sibTransId="{E10F9483-E71C-4856-9030-6503181BFB0E}"/>
    <dgm:cxn modelId="{26A9CBBB-FB1A-4F40-9F1A-017B45A2EBB3}" type="presParOf" srcId="{B22CF3FC-60DF-4994-BDB7-3A85E5DBE249}" destId="{81054398-D3B7-4F3D-88C9-F01B7F382B1A}" srcOrd="0" destOrd="0" presId="urn:microsoft.com/office/officeart/2005/8/layout/pyramid2"/>
    <dgm:cxn modelId="{1A1F96BE-1FF9-4EA8-B142-7FF0E5424C77}" type="presParOf" srcId="{B22CF3FC-60DF-4994-BDB7-3A85E5DBE249}" destId="{537B1CD5-DCFE-4731-9A92-4F73CB138A0D}" srcOrd="1" destOrd="0" presId="urn:microsoft.com/office/officeart/2005/8/layout/pyramid2"/>
    <dgm:cxn modelId="{414B7013-8985-4828-AE70-E8F3FF55D9C4}" type="presParOf" srcId="{537B1CD5-DCFE-4731-9A92-4F73CB138A0D}" destId="{7BB3F8B8-8F63-47E8-87D3-B9AE43213C72}" srcOrd="0" destOrd="0" presId="urn:microsoft.com/office/officeart/2005/8/layout/pyramid2"/>
    <dgm:cxn modelId="{3FC601B7-D648-4CEB-B993-303D2FA96EBC}" type="presParOf" srcId="{537B1CD5-DCFE-4731-9A92-4F73CB138A0D}" destId="{51D41D41-F6B4-4E30-8807-D07DD27A6B6E}" srcOrd="1" destOrd="0" presId="urn:microsoft.com/office/officeart/2005/8/layout/pyramid2"/>
    <dgm:cxn modelId="{1A059353-1F6A-461E-A221-67520823B951}" type="presParOf" srcId="{537B1CD5-DCFE-4731-9A92-4F73CB138A0D}" destId="{8238B2D8-D31E-40E7-B307-F2E95690834B}" srcOrd="2" destOrd="0" presId="urn:microsoft.com/office/officeart/2005/8/layout/pyramid2"/>
    <dgm:cxn modelId="{4F090433-4542-4646-936E-34D13A8EC41D}" type="presParOf" srcId="{537B1CD5-DCFE-4731-9A92-4F73CB138A0D}" destId="{164C7719-3FB8-4350-B915-5891BB22CD49}" srcOrd="3" destOrd="0" presId="urn:microsoft.com/office/officeart/2005/8/layout/pyramid2"/>
    <dgm:cxn modelId="{1303AEC2-36C0-4616-9188-C723446425BC}" type="presParOf" srcId="{537B1CD5-DCFE-4731-9A92-4F73CB138A0D}" destId="{5C1B0A53-5009-4CAA-AE9F-6A9731A6B2DA}" srcOrd="4" destOrd="0" presId="urn:microsoft.com/office/officeart/2005/8/layout/pyramid2"/>
    <dgm:cxn modelId="{D471CE5F-C512-4E07-B11D-CF663E20B6F3}" type="presParOf" srcId="{537B1CD5-DCFE-4731-9A92-4F73CB138A0D}" destId="{6024CDE7-F54F-4228-806E-D2856F09B2F4}" srcOrd="5" destOrd="0" presId="urn:microsoft.com/office/officeart/2005/8/layout/pyramid2"/>
    <dgm:cxn modelId="{D586C211-B922-45E0-8DF7-5504BAD5A012}" type="presParOf" srcId="{537B1CD5-DCFE-4731-9A92-4F73CB138A0D}" destId="{D2581743-58A8-409E-A4EF-F37A24F69C9C}" srcOrd="6" destOrd="0" presId="urn:microsoft.com/office/officeart/2005/8/layout/pyramid2"/>
    <dgm:cxn modelId="{33BB73F8-A1BE-43DC-BC06-32D6FEADD7B7}" type="presParOf" srcId="{537B1CD5-DCFE-4731-9A92-4F73CB138A0D}" destId="{26193727-6F83-40D7-93D6-93D4A3475B49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46FD6CAA-9B07-4393-9FE2-E50BA14D8656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179E04BA-5621-40C7-A728-D728DF90B79C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uk-UA" sz="2800" b="1" dirty="0" smtClean="0">
            <a:solidFill>
              <a:srgbClr val="002060"/>
            </a:solidFill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800" b="1" dirty="0" smtClean="0">
              <a:solidFill>
                <a:srgbClr val="FF0000"/>
              </a:solidFill>
            </a:rPr>
            <a:t>Біла, рожева, жовта, помаранчева</a:t>
          </a:r>
          <a:endParaRPr lang="uk-UA" sz="2800" b="1" dirty="0" smtClean="0">
            <a:solidFill>
              <a:srgbClr val="FF0000"/>
            </a:solidFill>
          </a:endParaRPr>
        </a:p>
        <a:p>
          <a:pPr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800" b="1" dirty="0">
            <a:solidFill>
              <a:srgbClr val="002060"/>
            </a:solidFill>
          </a:endParaRPr>
        </a:p>
      </dgm:t>
    </dgm:pt>
    <dgm:pt modelId="{6DAB314F-8D36-4BB1-8068-0E3375D4DD51}" type="parTrans" cxnId="{9C0ECA5C-0B9D-41DA-9808-124C3DD26BAC}">
      <dgm:prSet/>
      <dgm:spPr/>
      <dgm:t>
        <a:bodyPr/>
        <a:lstStyle/>
        <a:p>
          <a:endParaRPr lang="uk-UA"/>
        </a:p>
      </dgm:t>
    </dgm:pt>
    <dgm:pt modelId="{E10F9483-E71C-4856-9030-6503181BFB0E}" type="sibTrans" cxnId="{9C0ECA5C-0B9D-41DA-9808-124C3DD26BAC}">
      <dgm:prSet/>
      <dgm:spPr/>
      <dgm:t>
        <a:bodyPr/>
        <a:lstStyle/>
        <a:p>
          <a:endParaRPr lang="uk-UA"/>
        </a:p>
      </dgm:t>
    </dgm:pt>
    <dgm:pt modelId="{21DFEC07-0E2C-4D61-9114-B2B6C8BE6819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uk-UA" sz="2800" b="1" dirty="0" smtClean="0">
            <a:solidFill>
              <a:srgbClr val="002060"/>
            </a:solidFill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800" b="1" smtClean="0">
              <a:solidFill>
                <a:srgbClr val="6C0000"/>
              </a:solidFill>
            </a:rPr>
            <a:t>Руда, світло-коричнева, темно-коричнева, </a:t>
          </a:r>
          <a:r>
            <a:rPr lang="uk-UA" sz="2800" b="1" dirty="0" smtClean="0">
              <a:solidFill>
                <a:srgbClr val="6C0000"/>
              </a:solidFill>
            </a:rPr>
            <a:t>темно-червона</a:t>
          </a:r>
          <a:r>
            <a:rPr lang="uk-UA" sz="2800" b="1" smtClean="0">
              <a:solidFill>
                <a:srgbClr val="6C0000"/>
              </a:solidFill>
            </a:rPr>
            <a:t>, </a:t>
          </a:r>
          <a:r>
            <a:rPr lang="uk-UA" sz="2800" b="1" smtClean="0">
              <a:solidFill>
                <a:srgbClr val="6C0000"/>
              </a:solidFill>
            </a:rPr>
            <a:t>чорна</a:t>
          </a:r>
          <a:endParaRPr lang="uk-UA" sz="2800" b="1" dirty="0" smtClean="0">
            <a:solidFill>
              <a:srgbClr val="6C0000"/>
            </a:solidFill>
          </a:endParaRPr>
        </a:p>
        <a:p>
          <a:pPr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800" b="1" dirty="0">
            <a:solidFill>
              <a:srgbClr val="002060"/>
            </a:solidFill>
          </a:endParaRPr>
        </a:p>
      </dgm:t>
    </dgm:pt>
    <dgm:pt modelId="{660FD69A-587C-4AFB-A152-8A9B96A1BEA5}" type="parTrans" cxnId="{DF22DBDD-8A6B-4095-92EE-BD0CBCEB7D91}">
      <dgm:prSet/>
      <dgm:spPr/>
      <dgm:t>
        <a:bodyPr/>
        <a:lstStyle/>
        <a:p>
          <a:endParaRPr lang="uk-UA"/>
        </a:p>
      </dgm:t>
    </dgm:pt>
    <dgm:pt modelId="{98F88E08-AFDF-4CD6-95FA-0839DC44964D}" type="sibTrans" cxnId="{DF22DBDD-8A6B-4095-92EE-BD0CBCEB7D91}">
      <dgm:prSet/>
      <dgm:spPr/>
      <dgm:t>
        <a:bodyPr/>
        <a:lstStyle/>
        <a:p>
          <a:endParaRPr lang="uk-UA"/>
        </a:p>
      </dgm:t>
    </dgm:pt>
    <dgm:pt modelId="{E2223D1A-CB02-46E4-A78A-4DA9C4B0AA4E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400" b="1" dirty="0" smtClean="0">
              <a:solidFill>
                <a:srgbClr val="00B050"/>
              </a:solidFill>
            </a:rPr>
            <a:t>В харчуванні </a:t>
          </a:r>
          <a:r>
            <a:rPr lang="uk-UA" sz="2400" b="1" smtClean="0">
              <a:solidFill>
                <a:srgbClr val="00B050"/>
              </a:solidFill>
            </a:rPr>
            <a:t>використовують </a:t>
          </a:r>
          <a:r>
            <a:rPr lang="uk-UA" sz="2400" b="1" smtClean="0">
              <a:solidFill>
                <a:srgbClr val="00B050"/>
              </a:solidFill>
            </a:rPr>
            <a:t> </a:t>
          </a:r>
          <a:r>
            <a:rPr lang="uk-UA" sz="3200" b="1" u="sng" dirty="0" smtClean="0">
              <a:solidFill>
                <a:srgbClr val="FF9900"/>
              </a:solidFill>
            </a:rPr>
            <a:t>світло-забарвлені  </a:t>
          </a:r>
          <a:r>
            <a:rPr lang="uk-UA" sz="2400" b="1" dirty="0" smtClean="0">
              <a:solidFill>
                <a:srgbClr val="00B050"/>
              </a:solidFill>
            </a:rPr>
            <a:t>сорти </a:t>
          </a:r>
          <a:endParaRPr lang="uk-UA" sz="2400" b="1" dirty="0">
            <a:solidFill>
              <a:srgbClr val="00B050"/>
            </a:solidFill>
          </a:endParaRPr>
        </a:p>
      </dgm:t>
    </dgm:pt>
    <dgm:pt modelId="{D63AA3A5-7537-463F-AC5B-8ACBD2B6673B}" type="parTrans" cxnId="{B7F16F4C-AA3C-4B22-A177-E02597A7033D}">
      <dgm:prSet/>
      <dgm:spPr/>
      <dgm:t>
        <a:bodyPr/>
        <a:lstStyle/>
        <a:p>
          <a:endParaRPr lang="uk-UA"/>
        </a:p>
      </dgm:t>
    </dgm:pt>
    <dgm:pt modelId="{461DC6AA-0C21-4CA9-9F80-8265AF822AE8}" type="sibTrans" cxnId="{B7F16F4C-AA3C-4B22-A177-E02597A7033D}">
      <dgm:prSet/>
      <dgm:spPr/>
      <dgm:t>
        <a:bodyPr/>
        <a:lstStyle/>
        <a:p>
          <a:endParaRPr lang="uk-UA"/>
        </a:p>
      </dgm:t>
    </dgm:pt>
    <dgm:pt modelId="{536AD8CC-76AC-4E8B-9C42-237145A8DB5A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400" b="1" dirty="0" smtClean="0">
              <a:solidFill>
                <a:srgbClr val="002060"/>
              </a:solidFill>
            </a:rPr>
            <a:t>Довжина насіння 4-12 мм, маса 100 шт. насіння –  до 300г</a:t>
          </a:r>
          <a:endParaRPr lang="uk-UA" sz="2400" b="1" dirty="0">
            <a:solidFill>
              <a:srgbClr val="002060"/>
            </a:solidFill>
          </a:endParaRPr>
        </a:p>
      </dgm:t>
    </dgm:pt>
    <dgm:pt modelId="{30E247C8-0AB2-4BB5-9F26-30E7A7C3DF05}" type="parTrans" cxnId="{E0590E86-1B74-4362-AA43-516AF0AD31E9}">
      <dgm:prSet/>
      <dgm:spPr/>
      <dgm:t>
        <a:bodyPr/>
        <a:lstStyle/>
        <a:p>
          <a:endParaRPr lang="uk-UA"/>
        </a:p>
      </dgm:t>
    </dgm:pt>
    <dgm:pt modelId="{A543DFCF-3C76-46E8-B174-90878941ADB8}" type="sibTrans" cxnId="{E0590E86-1B74-4362-AA43-516AF0AD31E9}">
      <dgm:prSet/>
      <dgm:spPr/>
      <dgm:t>
        <a:bodyPr/>
        <a:lstStyle/>
        <a:p>
          <a:endParaRPr lang="uk-UA"/>
        </a:p>
      </dgm:t>
    </dgm:pt>
    <dgm:pt modelId="{B22CF3FC-60DF-4994-BDB7-3A85E5DBE249}" type="pres">
      <dgm:prSet presAssocID="{46FD6CAA-9B07-4393-9FE2-E50BA14D8656}" presName="compositeShape" presStyleCnt="0">
        <dgm:presLayoutVars>
          <dgm:dir/>
          <dgm:resizeHandles/>
        </dgm:presLayoutVars>
      </dgm:prSet>
      <dgm:spPr/>
    </dgm:pt>
    <dgm:pt modelId="{81054398-D3B7-4F3D-88C9-F01B7F382B1A}" type="pres">
      <dgm:prSet presAssocID="{46FD6CAA-9B07-4393-9FE2-E50BA14D8656}" presName="pyramid" presStyleLbl="node1" presStyleIdx="0" presStyleCnt="1" custLinFactNeighborX="357"/>
      <dgm:spPr>
        <a:solidFill>
          <a:srgbClr val="99FFCC"/>
        </a:solidFill>
        <a:scene3d>
          <a:camera prst="orthographicFront"/>
          <a:lightRig rig="threePt" dir="t"/>
        </a:scene3d>
        <a:sp3d extrusionH="76200">
          <a:extrusionClr>
            <a:srgbClr val="00CC00"/>
          </a:extrusionClr>
        </a:sp3d>
      </dgm:spPr>
    </dgm:pt>
    <dgm:pt modelId="{537B1CD5-DCFE-4731-9A92-4F73CB138A0D}" type="pres">
      <dgm:prSet presAssocID="{46FD6CAA-9B07-4393-9FE2-E50BA14D8656}" presName="theList" presStyleCnt="0"/>
      <dgm:spPr>
        <a:scene3d>
          <a:camera prst="orthographicFront"/>
          <a:lightRig rig="threePt" dir="t"/>
        </a:scene3d>
        <a:sp3d extrusionH="76200">
          <a:extrusionClr>
            <a:srgbClr val="00CC00"/>
          </a:extrusionClr>
        </a:sp3d>
      </dgm:spPr>
    </dgm:pt>
    <dgm:pt modelId="{7BB3F8B8-8F63-47E8-87D3-B9AE43213C72}" type="pres">
      <dgm:prSet presAssocID="{179E04BA-5621-40C7-A728-D728DF90B79C}" presName="aNode" presStyleLbl="fgAcc1" presStyleIdx="0" presStyleCnt="4" custScaleX="270331" custScaleY="816967" custLinFactY="-400000" custLinFactNeighborX="-96704" custLinFactNeighborY="-45072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1D41D41-F6B4-4E30-8807-D07DD27A6B6E}" type="pres">
      <dgm:prSet presAssocID="{179E04BA-5621-40C7-A728-D728DF90B79C}" presName="aSpace" presStyleCnt="0"/>
      <dgm:spPr>
        <a:scene3d>
          <a:camera prst="orthographicFront"/>
          <a:lightRig rig="threePt" dir="t"/>
        </a:scene3d>
        <a:sp3d extrusionH="76200">
          <a:extrusionClr>
            <a:srgbClr val="00CC00"/>
          </a:extrusionClr>
        </a:sp3d>
      </dgm:spPr>
    </dgm:pt>
    <dgm:pt modelId="{5C1B0A53-5009-4CAA-AE9F-6A9731A6B2DA}" type="pres">
      <dgm:prSet presAssocID="{21DFEC07-0E2C-4D61-9114-B2B6C8BE6819}" presName="aNode" presStyleLbl="fgAcc1" presStyleIdx="1" presStyleCnt="4" custScaleX="316036" custScaleY="1733272" custLinFactY="-283389" custLinFactNeighborX="-97579" custLinFactNeighborY="-3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024CDE7-F54F-4228-806E-D2856F09B2F4}" type="pres">
      <dgm:prSet presAssocID="{21DFEC07-0E2C-4D61-9114-B2B6C8BE6819}" presName="aSpace" presStyleCnt="0"/>
      <dgm:spPr>
        <a:scene3d>
          <a:camera prst="orthographicFront"/>
          <a:lightRig rig="threePt" dir="t"/>
        </a:scene3d>
        <a:sp3d extrusionH="76200">
          <a:extrusionClr>
            <a:srgbClr val="00CC00"/>
          </a:extrusionClr>
        </a:sp3d>
      </dgm:spPr>
    </dgm:pt>
    <dgm:pt modelId="{4610A7B1-04B2-440D-9BCF-3EEDF7949056}" type="pres">
      <dgm:prSet presAssocID="{536AD8CC-76AC-4E8B-9C42-237145A8DB5A}" presName="aNode" presStyleLbl="fgAcc1" presStyleIdx="2" presStyleCnt="4" custScaleX="318681" custScaleY="809664" custLinFactY="-115570" custLinFactNeighborX="-97579" custLinFactNeighborY="-2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FADFA14-1AE6-48CF-B102-CF0C67AC3549}" type="pres">
      <dgm:prSet presAssocID="{536AD8CC-76AC-4E8B-9C42-237145A8DB5A}" presName="aSpace" presStyleCnt="0"/>
      <dgm:spPr/>
    </dgm:pt>
    <dgm:pt modelId="{2A7ABBF5-CFA5-40FE-A66E-2DCFBB72F1D7}" type="pres">
      <dgm:prSet presAssocID="{E2223D1A-CB02-46E4-A78A-4DA9C4B0AA4E}" presName="aNode" presStyleLbl="fgAcc1" presStyleIdx="3" presStyleCnt="4" custScaleX="318681" custScaleY="1262818" custLinFactY="-46290" custLinFactNeighborX="-2747" custLinFactNeighborY="-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933CAA5-CE2E-4391-954E-A4B581C0F6ED}" type="pres">
      <dgm:prSet presAssocID="{E2223D1A-CB02-46E4-A78A-4DA9C4B0AA4E}" presName="aSpace" presStyleCnt="0"/>
      <dgm:spPr/>
    </dgm:pt>
  </dgm:ptLst>
  <dgm:cxnLst>
    <dgm:cxn modelId="{C5EA4E4B-7A82-45BA-BB94-50A950C04C4B}" type="presOf" srcId="{536AD8CC-76AC-4E8B-9C42-237145A8DB5A}" destId="{4610A7B1-04B2-440D-9BCF-3EEDF7949056}" srcOrd="0" destOrd="0" presId="urn:microsoft.com/office/officeart/2005/8/layout/pyramid2"/>
    <dgm:cxn modelId="{DF22DBDD-8A6B-4095-92EE-BD0CBCEB7D91}" srcId="{46FD6CAA-9B07-4393-9FE2-E50BA14D8656}" destId="{21DFEC07-0E2C-4D61-9114-B2B6C8BE6819}" srcOrd="1" destOrd="0" parTransId="{660FD69A-587C-4AFB-A152-8A9B96A1BEA5}" sibTransId="{98F88E08-AFDF-4CD6-95FA-0839DC44964D}"/>
    <dgm:cxn modelId="{D5AAF962-A121-4FF3-9459-3D64C60F1356}" type="presOf" srcId="{179E04BA-5621-40C7-A728-D728DF90B79C}" destId="{7BB3F8B8-8F63-47E8-87D3-B9AE43213C72}" srcOrd="0" destOrd="0" presId="urn:microsoft.com/office/officeart/2005/8/layout/pyramid2"/>
    <dgm:cxn modelId="{4215A2DB-F757-46EA-B0EA-20D48A1C2155}" type="presOf" srcId="{21DFEC07-0E2C-4D61-9114-B2B6C8BE6819}" destId="{5C1B0A53-5009-4CAA-AE9F-6A9731A6B2DA}" srcOrd="0" destOrd="0" presId="urn:microsoft.com/office/officeart/2005/8/layout/pyramid2"/>
    <dgm:cxn modelId="{E0590E86-1B74-4362-AA43-516AF0AD31E9}" srcId="{46FD6CAA-9B07-4393-9FE2-E50BA14D8656}" destId="{536AD8CC-76AC-4E8B-9C42-237145A8DB5A}" srcOrd="2" destOrd="0" parTransId="{30E247C8-0AB2-4BB5-9F26-30E7A7C3DF05}" sibTransId="{A543DFCF-3C76-46E8-B174-90878941ADB8}"/>
    <dgm:cxn modelId="{242C842C-BAD4-4D15-90F3-FB004D122D53}" type="presOf" srcId="{E2223D1A-CB02-46E4-A78A-4DA9C4B0AA4E}" destId="{2A7ABBF5-CFA5-40FE-A66E-2DCFBB72F1D7}" srcOrd="0" destOrd="0" presId="urn:microsoft.com/office/officeart/2005/8/layout/pyramid2"/>
    <dgm:cxn modelId="{36F79BF3-5BFE-4CDF-AC5F-30F42BA1183F}" type="presOf" srcId="{46FD6CAA-9B07-4393-9FE2-E50BA14D8656}" destId="{B22CF3FC-60DF-4994-BDB7-3A85E5DBE249}" srcOrd="0" destOrd="0" presId="urn:microsoft.com/office/officeart/2005/8/layout/pyramid2"/>
    <dgm:cxn modelId="{B7F16F4C-AA3C-4B22-A177-E02597A7033D}" srcId="{46FD6CAA-9B07-4393-9FE2-E50BA14D8656}" destId="{E2223D1A-CB02-46E4-A78A-4DA9C4B0AA4E}" srcOrd="3" destOrd="0" parTransId="{D63AA3A5-7537-463F-AC5B-8ACBD2B6673B}" sibTransId="{461DC6AA-0C21-4CA9-9F80-8265AF822AE8}"/>
    <dgm:cxn modelId="{9C0ECA5C-0B9D-41DA-9808-124C3DD26BAC}" srcId="{46FD6CAA-9B07-4393-9FE2-E50BA14D8656}" destId="{179E04BA-5621-40C7-A728-D728DF90B79C}" srcOrd="0" destOrd="0" parTransId="{6DAB314F-8D36-4BB1-8068-0E3375D4DD51}" sibTransId="{E10F9483-E71C-4856-9030-6503181BFB0E}"/>
    <dgm:cxn modelId="{65E9DD75-5C34-40D2-87F4-39E954660F2E}" type="presParOf" srcId="{B22CF3FC-60DF-4994-BDB7-3A85E5DBE249}" destId="{81054398-D3B7-4F3D-88C9-F01B7F382B1A}" srcOrd="0" destOrd="0" presId="urn:microsoft.com/office/officeart/2005/8/layout/pyramid2"/>
    <dgm:cxn modelId="{679033AE-14EB-445C-AF53-4588D8DF78CE}" type="presParOf" srcId="{B22CF3FC-60DF-4994-BDB7-3A85E5DBE249}" destId="{537B1CD5-DCFE-4731-9A92-4F73CB138A0D}" srcOrd="1" destOrd="0" presId="urn:microsoft.com/office/officeart/2005/8/layout/pyramid2"/>
    <dgm:cxn modelId="{3EAAB8F8-9261-4365-898F-E005BACA462C}" type="presParOf" srcId="{537B1CD5-DCFE-4731-9A92-4F73CB138A0D}" destId="{7BB3F8B8-8F63-47E8-87D3-B9AE43213C72}" srcOrd="0" destOrd="0" presId="urn:microsoft.com/office/officeart/2005/8/layout/pyramid2"/>
    <dgm:cxn modelId="{8D8BF099-5AF9-40BA-92EB-E9E2A40C7575}" type="presParOf" srcId="{537B1CD5-DCFE-4731-9A92-4F73CB138A0D}" destId="{51D41D41-F6B4-4E30-8807-D07DD27A6B6E}" srcOrd="1" destOrd="0" presId="urn:microsoft.com/office/officeart/2005/8/layout/pyramid2"/>
    <dgm:cxn modelId="{25F73867-6C0F-49F0-8F2D-BFBED74E8C68}" type="presParOf" srcId="{537B1CD5-DCFE-4731-9A92-4F73CB138A0D}" destId="{5C1B0A53-5009-4CAA-AE9F-6A9731A6B2DA}" srcOrd="2" destOrd="0" presId="urn:microsoft.com/office/officeart/2005/8/layout/pyramid2"/>
    <dgm:cxn modelId="{7B5D395F-3563-409F-B03F-57BC926C67D9}" type="presParOf" srcId="{537B1CD5-DCFE-4731-9A92-4F73CB138A0D}" destId="{6024CDE7-F54F-4228-806E-D2856F09B2F4}" srcOrd="3" destOrd="0" presId="urn:microsoft.com/office/officeart/2005/8/layout/pyramid2"/>
    <dgm:cxn modelId="{D886C4B9-693F-4AC7-AF81-B4E437CEBD51}" type="presParOf" srcId="{537B1CD5-DCFE-4731-9A92-4F73CB138A0D}" destId="{4610A7B1-04B2-440D-9BCF-3EEDF7949056}" srcOrd="4" destOrd="0" presId="urn:microsoft.com/office/officeart/2005/8/layout/pyramid2"/>
    <dgm:cxn modelId="{F467F36B-C676-47BE-908C-C18855D53785}" type="presParOf" srcId="{537B1CD5-DCFE-4731-9A92-4F73CB138A0D}" destId="{5FADFA14-1AE6-48CF-B102-CF0C67AC3549}" srcOrd="5" destOrd="0" presId="urn:microsoft.com/office/officeart/2005/8/layout/pyramid2"/>
    <dgm:cxn modelId="{696B4701-C1B8-4285-BA80-8548C4A8EF85}" type="presParOf" srcId="{537B1CD5-DCFE-4731-9A92-4F73CB138A0D}" destId="{2A7ABBF5-CFA5-40FE-A66E-2DCFBB72F1D7}" srcOrd="6" destOrd="0" presId="urn:microsoft.com/office/officeart/2005/8/layout/pyramid2"/>
    <dgm:cxn modelId="{E21CFE76-A6D6-43FE-9917-E313A09CF82E}" type="presParOf" srcId="{537B1CD5-DCFE-4731-9A92-4F73CB138A0D}" destId="{2933CAA5-CE2E-4391-954E-A4B581C0F6ED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5158DC-27CB-4B3C-9AFC-9D0EA5618055}" type="doc">
      <dgm:prSet loTypeId="urn:microsoft.com/office/officeart/2005/8/layout/pyramid2" loCatId="pyramid" qsTypeId="urn:microsoft.com/office/officeart/2005/8/quickstyle/3d3" qsCatId="3D" csTypeId="urn:microsoft.com/office/officeart/2005/8/colors/accent3_5" csCatId="accent3" phldr="1"/>
      <dgm:spPr/>
    </dgm:pt>
    <dgm:pt modelId="{0E872865-1127-4528-901D-21C203811FD4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dirty="0" smtClean="0">
              <a:solidFill>
                <a:srgbClr val="00B0F0"/>
              </a:solidFill>
            </a:rPr>
            <a:t>Горох цілий лущений </a:t>
          </a:r>
          <a:endParaRPr lang="uk-UA" b="1" dirty="0">
            <a:solidFill>
              <a:srgbClr val="00B0F0"/>
            </a:solidFill>
          </a:endParaRPr>
        </a:p>
      </dgm:t>
    </dgm:pt>
    <dgm:pt modelId="{8C2B36C4-6F83-4328-809F-C2D398E78A91}" type="parTrans" cxnId="{DD5A7659-7918-40A4-AA5A-095B6E19D51F}">
      <dgm:prSet/>
      <dgm:spPr/>
      <dgm:t>
        <a:bodyPr/>
        <a:lstStyle/>
        <a:p>
          <a:endParaRPr lang="uk-UA"/>
        </a:p>
      </dgm:t>
    </dgm:pt>
    <dgm:pt modelId="{F4F10BCC-680A-424A-8987-2300A6917F43}" type="sibTrans" cxnId="{DD5A7659-7918-40A4-AA5A-095B6E19D51F}">
      <dgm:prSet/>
      <dgm:spPr/>
      <dgm:t>
        <a:bodyPr/>
        <a:lstStyle/>
        <a:p>
          <a:endParaRPr lang="uk-UA"/>
        </a:p>
      </dgm:t>
    </dgm:pt>
    <dgm:pt modelId="{DA708349-06C1-4B0C-83AA-D6508B192418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dirty="0" smtClean="0">
              <a:solidFill>
                <a:srgbClr val="0070C0"/>
              </a:solidFill>
            </a:rPr>
            <a:t>Горох цілий полірований </a:t>
          </a:r>
          <a:endParaRPr lang="uk-UA" b="1" dirty="0">
            <a:solidFill>
              <a:srgbClr val="0070C0"/>
            </a:solidFill>
          </a:endParaRPr>
        </a:p>
      </dgm:t>
    </dgm:pt>
    <dgm:pt modelId="{AB7494E8-5941-434B-9759-64154017054D}" type="parTrans" cxnId="{5975244A-8D0D-478F-A396-C5E7D52C2E5C}">
      <dgm:prSet/>
      <dgm:spPr/>
      <dgm:t>
        <a:bodyPr/>
        <a:lstStyle/>
        <a:p>
          <a:endParaRPr lang="uk-UA"/>
        </a:p>
      </dgm:t>
    </dgm:pt>
    <dgm:pt modelId="{47CB6B6E-1F16-41D5-8DF5-DDD826190324}" type="sibTrans" cxnId="{5975244A-8D0D-478F-A396-C5E7D52C2E5C}">
      <dgm:prSet/>
      <dgm:spPr/>
      <dgm:t>
        <a:bodyPr/>
        <a:lstStyle/>
        <a:p>
          <a:endParaRPr lang="uk-UA"/>
        </a:p>
      </dgm:t>
    </dgm:pt>
    <dgm:pt modelId="{BC24CFB0-0DF6-4F48-A752-3178D9401878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dirty="0" smtClean="0">
              <a:solidFill>
                <a:srgbClr val="002060"/>
              </a:solidFill>
            </a:rPr>
            <a:t>Горох колений лущений  </a:t>
          </a:r>
          <a:endParaRPr lang="uk-UA" b="1" dirty="0">
            <a:solidFill>
              <a:srgbClr val="002060"/>
            </a:solidFill>
          </a:endParaRPr>
        </a:p>
      </dgm:t>
    </dgm:pt>
    <dgm:pt modelId="{163F57B9-7C38-4D1F-811E-21C4296E98AD}" type="parTrans" cxnId="{2201AF90-8256-412B-BF60-57021C0E0B81}">
      <dgm:prSet/>
      <dgm:spPr/>
      <dgm:t>
        <a:bodyPr/>
        <a:lstStyle/>
        <a:p>
          <a:endParaRPr lang="uk-UA"/>
        </a:p>
      </dgm:t>
    </dgm:pt>
    <dgm:pt modelId="{E795D585-F1EE-4104-83F4-0BDE824CD443}" type="sibTrans" cxnId="{2201AF90-8256-412B-BF60-57021C0E0B81}">
      <dgm:prSet/>
      <dgm:spPr/>
      <dgm:t>
        <a:bodyPr/>
        <a:lstStyle/>
        <a:p>
          <a:endParaRPr lang="uk-UA"/>
        </a:p>
      </dgm:t>
    </dgm:pt>
    <dgm:pt modelId="{0F5CC69C-D54C-4478-B8EA-367746E9F3A8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dirty="0" smtClean="0">
              <a:solidFill>
                <a:srgbClr val="002060"/>
              </a:solidFill>
            </a:rPr>
            <a:t>Горох колений полірований  </a:t>
          </a:r>
          <a:endParaRPr lang="uk-UA" dirty="0"/>
        </a:p>
      </dgm:t>
    </dgm:pt>
    <dgm:pt modelId="{0C5EB767-4DA6-4DDE-919C-DC696A95D344}" type="parTrans" cxnId="{7E49845C-BC5C-4E6D-AD9E-49C71530FF7B}">
      <dgm:prSet/>
      <dgm:spPr/>
      <dgm:t>
        <a:bodyPr/>
        <a:lstStyle/>
        <a:p>
          <a:endParaRPr lang="uk-UA"/>
        </a:p>
      </dgm:t>
    </dgm:pt>
    <dgm:pt modelId="{2E34ED4F-FA81-4633-A894-31BECF33D11F}" type="sibTrans" cxnId="{7E49845C-BC5C-4E6D-AD9E-49C71530FF7B}">
      <dgm:prSet/>
      <dgm:spPr/>
      <dgm:t>
        <a:bodyPr/>
        <a:lstStyle/>
        <a:p>
          <a:endParaRPr lang="uk-UA"/>
        </a:p>
      </dgm:t>
    </dgm:pt>
    <dgm:pt modelId="{C92437A7-EC91-464F-9DE6-D471D2A8BA95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dirty="0" smtClean="0">
              <a:solidFill>
                <a:srgbClr val="0070C0"/>
              </a:solidFill>
            </a:rPr>
            <a:t>Крупи підвищеної біологічної цінності </a:t>
          </a:r>
          <a:endParaRPr lang="uk-UA" b="1" dirty="0">
            <a:solidFill>
              <a:srgbClr val="0070C0"/>
            </a:solidFill>
          </a:endParaRPr>
        </a:p>
      </dgm:t>
    </dgm:pt>
    <dgm:pt modelId="{4EB39DDF-7180-4726-9CB3-84172934699B}" type="parTrans" cxnId="{E4F8AE2A-F9F0-44DB-836C-769C9093FAD6}">
      <dgm:prSet/>
      <dgm:spPr/>
      <dgm:t>
        <a:bodyPr/>
        <a:lstStyle/>
        <a:p>
          <a:endParaRPr lang="uk-UA"/>
        </a:p>
      </dgm:t>
    </dgm:pt>
    <dgm:pt modelId="{62696547-BE40-4DD8-8174-3547285F3326}" type="sibTrans" cxnId="{E4F8AE2A-F9F0-44DB-836C-769C9093FAD6}">
      <dgm:prSet/>
      <dgm:spPr/>
      <dgm:t>
        <a:bodyPr/>
        <a:lstStyle/>
        <a:p>
          <a:endParaRPr lang="uk-UA"/>
        </a:p>
      </dgm:t>
    </dgm:pt>
    <dgm:pt modelId="{D37DBB56-4D95-450F-8BCA-C37DBF453369}" type="pres">
      <dgm:prSet presAssocID="{6A5158DC-27CB-4B3C-9AFC-9D0EA5618055}" presName="compositeShape" presStyleCnt="0">
        <dgm:presLayoutVars>
          <dgm:dir/>
          <dgm:resizeHandles/>
        </dgm:presLayoutVars>
      </dgm:prSet>
      <dgm:spPr/>
    </dgm:pt>
    <dgm:pt modelId="{C37C0C52-0D96-4B95-B90D-9E6612448EE5}" type="pres">
      <dgm:prSet presAssocID="{6A5158DC-27CB-4B3C-9AFC-9D0EA5618055}" presName="pyramid" presStyleLbl="node1" presStyleIdx="0" presStyleCnt="1" custScaleX="171252"/>
      <dgm:spPr/>
    </dgm:pt>
    <dgm:pt modelId="{7D062134-B000-44B3-9212-3FEFABC57A05}" type="pres">
      <dgm:prSet presAssocID="{6A5158DC-27CB-4B3C-9AFC-9D0EA5618055}" presName="theList" presStyleCnt="0"/>
      <dgm:spPr/>
    </dgm:pt>
    <dgm:pt modelId="{1862CD40-F69A-4281-9589-79AFED0394D0}" type="pres">
      <dgm:prSet presAssocID="{0E872865-1127-4528-901D-21C203811FD4}" presName="aNode" presStyleLbl="fgAcc1" presStyleIdx="0" presStyleCnt="5" custScaleX="228131" custLinFactY="-39307" custLinFactNeighborX="98" custLinFactNeighborY="-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740C202-9811-4021-8010-8AC247500AD9}" type="pres">
      <dgm:prSet presAssocID="{0E872865-1127-4528-901D-21C203811FD4}" presName="aSpace" presStyleCnt="0"/>
      <dgm:spPr/>
    </dgm:pt>
    <dgm:pt modelId="{3A9BD1FB-D553-4C13-9A73-48CF825B4C29}" type="pres">
      <dgm:prSet presAssocID="{DA708349-06C1-4B0C-83AA-D6508B192418}" presName="aNode" presStyleLbl="fgAcc1" presStyleIdx="1" presStyleCnt="5" custScaleX="227740" custLinFactY="-19428" custLinFactNeighborX="-729" custLinFactNeighborY="-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D3E9147-D55A-42CA-9C86-F48205BE7587}" type="pres">
      <dgm:prSet presAssocID="{DA708349-06C1-4B0C-83AA-D6508B192418}" presName="aSpace" presStyleCnt="0"/>
      <dgm:spPr/>
    </dgm:pt>
    <dgm:pt modelId="{79BD75C0-7F24-44B0-A079-D34072B4365C}" type="pres">
      <dgm:prSet presAssocID="{BC24CFB0-0DF6-4F48-A752-3178D9401878}" presName="aNode" presStyleLbl="fgAcc1" presStyleIdx="2" presStyleCnt="5" custScaleX="227936" custLinFactNeighborX="-3060" custLinFactNeighborY="-93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63FE323-A9D1-48F3-BA4B-97E34ECF9ACB}" type="pres">
      <dgm:prSet presAssocID="{BC24CFB0-0DF6-4F48-A752-3178D9401878}" presName="aSpace" presStyleCnt="0"/>
      <dgm:spPr/>
    </dgm:pt>
    <dgm:pt modelId="{3969428E-C904-43BB-9081-17B71167EEB3}" type="pres">
      <dgm:prSet presAssocID="{0F5CC69C-D54C-4478-B8EA-367746E9F3A8}" presName="aNode" presStyleLbl="fgAcc1" presStyleIdx="3" presStyleCnt="5" custScaleX="232792" custLinFactY="8093" custLinFactNeighborX="-5488" custLinFactNeighborY="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5F3E13C-E723-47C6-91E9-0F6D54293837}" type="pres">
      <dgm:prSet presAssocID="{0F5CC69C-D54C-4478-B8EA-367746E9F3A8}" presName="aSpace" presStyleCnt="0"/>
      <dgm:spPr/>
    </dgm:pt>
    <dgm:pt modelId="{ED52939E-9851-4518-88D1-748221E1E3E4}" type="pres">
      <dgm:prSet presAssocID="{C92437A7-EC91-464F-9DE6-D471D2A8BA95}" presName="aNode" presStyleLbl="fgAcc1" presStyleIdx="4" presStyleCnt="5" custScaleX="235318" custLinFactY="28804" custLinFactNeighborX="-4225" custLinFactNeighborY="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3A3733F-301B-48A6-92D2-3FEB43976121}" type="pres">
      <dgm:prSet presAssocID="{C92437A7-EC91-464F-9DE6-D471D2A8BA95}" presName="aSpace" presStyleCnt="0"/>
      <dgm:spPr/>
    </dgm:pt>
  </dgm:ptLst>
  <dgm:cxnLst>
    <dgm:cxn modelId="{5EAF811F-0E1D-4202-8420-9C65AE69CB51}" type="presOf" srcId="{C92437A7-EC91-464F-9DE6-D471D2A8BA95}" destId="{ED52939E-9851-4518-88D1-748221E1E3E4}" srcOrd="0" destOrd="0" presId="urn:microsoft.com/office/officeart/2005/8/layout/pyramid2"/>
    <dgm:cxn modelId="{5975244A-8D0D-478F-A396-C5E7D52C2E5C}" srcId="{6A5158DC-27CB-4B3C-9AFC-9D0EA5618055}" destId="{DA708349-06C1-4B0C-83AA-D6508B192418}" srcOrd="1" destOrd="0" parTransId="{AB7494E8-5941-434B-9759-64154017054D}" sibTransId="{47CB6B6E-1F16-41D5-8DF5-DDD826190324}"/>
    <dgm:cxn modelId="{337A68FE-FF64-49CC-AE87-7C12090B2ED5}" type="presOf" srcId="{0E872865-1127-4528-901D-21C203811FD4}" destId="{1862CD40-F69A-4281-9589-79AFED0394D0}" srcOrd="0" destOrd="0" presId="urn:microsoft.com/office/officeart/2005/8/layout/pyramid2"/>
    <dgm:cxn modelId="{E4F8AE2A-F9F0-44DB-836C-769C9093FAD6}" srcId="{6A5158DC-27CB-4B3C-9AFC-9D0EA5618055}" destId="{C92437A7-EC91-464F-9DE6-D471D2A8BA95}" srcOrd="4" destOrd="0" parTransId="{4EB39DDF-7180-4726-9CB3-84172934699B}" sibTransId="{62696547-BE40-4DD8-8174-3547285F3326}"/>
    <dgm:cxn modelId="{34ED5A59-6CF1-40A9-9AA9-B00C358AFCED}" type="presOf" srcId="{DA708349-06C1-4B0C-83AA-D6508B192418}" destId="{3A9BD1FB-D553-4C13-9A73-48CF825B4C29}" srcOrd="0" destOrd="0" presId="urn:microsoft.com/office/officeart/2005/8/layout/pyramid2"/>
    <dgm:cxn modelId="{2201AF90-8256-412B-BF60-57021C0E0B81}" srcId="{6A5158DC-27CB-4B3C-9AFC-9D0EA5618055}" destId="{BC24CFB0-0DF6-4F48-A752-3178D9401878}" srcOrd="2" destOrd="0" parTransId="{163F57B9-7C38-4D1F-811E-21C4296E98AD}" sibTransId="{E795D585-F1EE-4104-83F4-0BDE824CD443}"/>
    <dgm:cxn modelId="{13A3DEDC-508F-454A-917B-9FCB432CF899}" type="presOf" srcId="{0F5CC69C-D54C-4478-B8EA-367746E9F3A8}" destId="{3969428E-C904-43BB-9081-17B71167EEB3}" srcOrd="0" destOrd="0" presId="urn:microsoft.com/office/officeart/2005/8/layout/pyramid2"/>
    <dgm:cxn modelId="{F113E9FB-7F21-464E-B910-846D4F24A700}" type="presOf" srcId="{BC24CFB0-0DF6-4F48-A752-3178D9401878}" destId="{79BD75C0-7F24-44B0-A079-D34072B4365C}" srcOrd="0" destOrd="0" presId="urn:microsoft.com/office/officeart/2005/8/layout/pyramid2"/>
    <dgm:cxn modelId="{7E49845C-BC5C-4E6D-AD9E-49C71530FF7B}" srcId="{6A5158DC-27CB-4B3C-9AFC-9D0EA5618055}" destId="{0F5CC69C-D54C-4478-B8EA-367746E9F3A8}" srcOrd="3" destOrd="0" parTransId="{0C5EB767-4DA6-4DDE-919C-DC696A95D344}" sibTransId="{2E34ED4F-FA81-4633-A894-31BECF33D11F}"/>
    <dgm:cxn modelId="{6BE66024-DCAC-411E-BAD3-D99287F583E5}" type="presOf" srcId="{6A5158DC-27CB-4B3C-9AFC-9D0EA5618055}" destId="{D37DBB56-4D95-450F-8BCA-C37DBF453369}" srcOrd="0" destOrd="0" presId="urn:microsoft.com/office/officeart/2005/8/layout/pyramid2"/>
    <dgm:cxn modelId="{DD5A7659-7918-40A4-AA5A-095B6E19D51F}" srcId="{6A5158DC-27CB-4B3C-9AFC-9D0EA5618055}" destId="{0E872865-1127-4528-901D-21C203811FD4}" srcOrd="0" destOrd="0" parTransId="{8C2B36C4-6F83-4328-809F-C2D398E78A91}" sibTransId="{F4F10BCC-680A-424A-8987-2300A6917F43}"/>
    <dgm:cxn modelId="{6D06E1F8-23B8-422B-8AFC-AD2E9FAB41F0}" type="presParOf" srcId="{D37DBB56-4D95-450F-8BCA-C37DBF453369}" destId="{C37C0C52-0D96-4B95-B90D-9E6612448EE5}" srcOrd="0" destOrd="0" presId="urn:microsoft.com/office/officeart/2005/8/layout/pyramid2"/>
    <dgm:cxn modelId="{C88C714F-25E5-4B59-8127-D27167A1357D}" type="presParOf" srcId="{D37DBB56-4D95-450F-8BCA-C37DBF453369}" destId="{7D062134-B000-44B3-9212-3FEFABC57A05}" srcOrd="1" destOrd="0" presId="urn:microsoft.com/office/officeart/2005/8/layout/pyramid2"/>
    <dgm:cxn modelId="{C91550CF-CD61-4CCC-8187-66C966FFDDA9}" type="presParOf" srcId="{7D062134-B000-44B3-9212-3FEFABC57A05}" destId="{1862CD40-F69A-4281-9589-79AFED0394D0}" srcOrd="0" destOrd="0" presId="urn:microsoft.com/office/officeart/2005/8/layout/pyramid2"/>
    <dgm:cxn modelId="{F3511DE3-290E-4385-8810-E2E32B6DD527}" type="presParOf" srcId="{7D062134-B000-44B3-9212-3FEFABC57A05}" destId="{4740C202-9811-4021-8010-8AC247500AD9}" srcOrd="1" destOrd="0" presId="urn:microsoft.com/office/officeart/2005/8/layout/pyramid2"/>
    <dgm:cxn modelId="{517C989E-3CF5-4360-BFC8-66D3FDB62F94}" type="presParOf" srcId="{7D062134-B000-44B3-9212-3FEFABC57A05}" destId="{3A9BD1FB-D553-4C13-9A73-48CF825B4C29}" srcOrd="2" destOrd="0" presId="urn:microsoft.com/office/officeart/2005/8/layout/pyramid2"/>
    <dgm:cxn modelId="{7C0FEC4D-ABBA-412D-B2F3-EFA7D14D7CA1}" type="presParOf" srcId="{7D062134-B000-44B3-9212-3FEFABC57A05}" destId="{CD3E9147-D55A-42CA-9C86-F48205BE7587}" srcOrd="3" destOrd="0" presId="urn:microsoft.com/office/officeart/2005/8/layout/pyramid2"/>
    <dgm:cxn modelId="{9EF9F476-534F-47BF-B6A8-91778A77F143}" type="presParOf" srcId="{7D062134-B000-44B3-9212-3FEFABC57A05}" destId="{79BD75C0-7F24-44B0-A079-D34072B4365C}" srcOrd="4" destOrd="0" presId="urn:microsoft.com/office/officeart/2005/8/layout/pyramid2"/>
    <dgm:cxn modelId="{62DD15AB-12C2-43BD-9D93-245B9793B907}" type="presParOf" srcId="{7D062134-B000-44B3-9212-3FEFABC57A05}" destId="{A63FE323-A9D1-48F3-BA4B-97E34ECF9ACB}" srcOrd="5" destOrd="0" presId="urn:microsoft.com/office/officeart/2005/8/layout/pyramid2"/>
    <dgm:cxn modelId="{BB887FFE-85DF-42B6-8943-4503EBA5642A}" type="presParOf" srcId="{7D062134-B000-44B3-9212-3FEFABC57A05}" destId="{3969428E-C904-43BB-9081-17B71167EEB3}" srcOrd="6" destOrd="0" presId="urn:microsoft.com/office/officeart/2005/8/layout/pyramid2"/>
    <dgm:cxn modelId="{3A8D51FE-D4C8-452F-87DC-FA9CA634FCCF}" type="presParOf" srcId="{7D062134-B000-44B3-9212-3FEFABC57A05}" destId="{05F3E13C-E723-47C6-91E9-0F6D54293837}" srcOrd="7" destOrd="0" presId="urn:microsoft.com/office/officeart/2005/8/layout/pyramid2"/>
    <dgm:cxn modelId="{4CDDCB2C-5249-4895-BCDB-6DEB1DB4AE1F}" type="presParOf" srcId="{7D062134-B000-44B3-9212-3FEFABC57A05}" destId="{ED52939E-9851-4518-88D1-748221E1E3E4}" srcOrd="8" destOrd="0" presId="urn:microsoft.com/office/officeart/2005/8/layout/pyramid2"/>
    <dgm:cxn modelId="{0752533D-D4E6-46D2-9F00-BF9472903FE6}" type="presParOf" srcId="{7D062134-B000-44B3-9212-3FEFABC57A05}" destId="{83A3733F-301B-48A6-92D2-3FEB43976121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A13B235-2276-4C95-95A6-422832DF0691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40C6A1F8-24B6-4332-9907-426B004EE36F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uk-UA" dirty="0" smtClean="0"/>
            <a:t> </a:t>
          </a:r>
          <a:r>
            <a:rPr lang="uk-UA" b="1" dirty="0" smtClean="0">
              <a:solidFill>
                <a:srgbClr val="0070C0"/>
              </a:solidFill>
            </a:rPr>
            <a:t>Одноколірним – жовтим або зеленим</a:t>
          </a:r>
          <a:endParaRPr lang="uk-UA" b="1" dirty="0">
            <a:solidFill>
              <a:srgbClr val="0070C0"/>
            </a:solidFill>
          </a:endParaRPr>
        </a:p>
      </dgm:t>
    </dgm:pt>
    <dgm:pt modelId="{CAC21E16-76B7-4810-86BF-BB966D799FF7}" type="parTrans" cxnId="{CD4FBD09-11EB-4F06-BD1B-89B412B0E0E7}">
      <dgm:prSet/>
      <dgm:spPr/>
      <dgm:t>
        <a:bodyPr/>
        <a:lstStyle/>
        <a:p>
          <a:endParaRPr lang="uk-UA"/>
        </a:p>
      </dgm:t>
    </dgm:pt>
    <dgm:pt modelId="{3DE3388D-7FE0-49A2-B65A-896EA9E6C7D0}" type="sibTrans" cxnId="{CD4FBD09-11EB-4F06-BD1B-89B412B0E0E7}">
      <dgm:prSet/>
      <dgm:spPr>
        <a:solidFill>
          <a:srgbClr val="00B0F0">
            <a:alpha val="90000"/>
          </a:srgbClr>
        </a:solidFill>
      </dgm:spPr>
      <dgm:t>
        <a:bodyPr/>
        <a:lstStyle/>
        <a:p>
          <a:endParaRPr lang="uk-UA"/>
        </a:p>
      </dgm:t>
    </dgm:pt>
    <dgm:pt modelId="{5ADC559C-18B7-4631-B2FB-909984840F8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>
            <a:spcAft>
              <a:spcPts val="0"/>
            </a:spcAft>
          </a:pPr>
          <a:r>
            <a:rPr lang="uk-UA" sz="2400" b="1" dirty="0" smtClean="0">
              <a:solidFill>
                <a:srgbClr val="002060"/>
              </a:solidFill>
            </a:rPr>
            <a:t>Домішки гороху іншого кольору 7% (жовтого в зеленому, зеленого в жовтому), при  перевищенні  цифри – це суміш</a:t>
          </a:r>
        </a:p>
        <a:p>
          <a:pPr algn="ctr">
            <a:spcAft>
              <a:spcPts val="0"/>
            </a:spcAft>
          </a:pPr>
          <a:r>
            <a:rPr lang="uk-UA" sz="2400" b="1" dirty="0" smtClean="0">
              <a:solidFill>
                <a:srgbClr val="002060"/>
              </a:solidFill>
            </a:rPr>
            <a:t>кольорів    </a:t>
          </a:r>
          <a:endParaRPr lang="uk-UA" sz="2400" b="1" dirty="0">
            <a:solidFill>
              <a:srgbClr val="002060"/>
            </a:solidFill>
          </a:endParaRPr>
        </a:p>
      </dgm:t>
    </dgm:pt>
    <dgm:pt modelId="{EB8C7B23-6304-4C43-A3DE-09A269DAE92A}" type="parTrans" cxnId="{7845173E-32DE-413B-93B0-5F978F22B559}">
      <dgm:prSet/>
      <dgm:spPr/>
      <dgm:t>
        <a:bodyPr/>
        <a:lstStyle/>
        <a:p>
          <a:endParaRPr lang="uk-UA"/>
        </a:p>
      </dgm:t>
    </dgm:pt>
    <dgm:pt modelId="{A4281798-D84B-43E5-BAF4-CF36167855ED}" type="sibTrans" cxnId="{7845173E-32DE-413B-93B0-5F978F22B559}">
      <dgm:prSet/>
      <dgm:spPr>
        <a:solidFill>
          <a:srgbClr val="00B0F0">
            <a:alpha val="90000"/>
          </a:srgbClr>
        </a:solidFill>
      </dgm:spPr>
      <dgm:t>
        <a:bodyPr/>
        <a:lstStyle/>
        <a:p>
          <a:endParaRPr lang="uk-UA"/>
        </a:p>
      </dgm:t>
    </dgm:pt>
    <dgm:pt modelId="{E5F4DF66-8A0D-40B1-9B64-AE2D29FE8A77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uk-UA" sz="3200" b="1" dirty="0" smtClean="0">
              <a:solidFill>
                <a:srgbClr val="0070C0"/>
              </a:solidFill>
            </a:rPr>
            <a:t>Не більше 5% колотого  гороху в цілому і цілого в колотому</a:t>
          </a:r>
          <a:endParaRPr lang="uk-UA" sz="3200" b="1" dirty="0">
            <a:solidFill>
              <a:srgbClr val="0070C0"/>
            </a:solidFill>
          </a:endParaRPr>
        </a:p>
      </dgm:t>
    </dgm:pt>
    <dgm:pt modelId="{FFC30E7A-DA2D-4EFD-8683-87EEA047F3E7}" type="parTrans" cxnId="{C98ED6AE-F2EA-4762-93DE-70B42E15E26B}">
      <dgm:prSet/>
      <dgm:spPr/>
      <dgm:t>
        <a:bodyPr/>
        <a:lstStyle/>
        <a:p>
          <a:endParaRPr lang="uk-UA"/>
        </a:p>
      </dgm:t>
    </dgm:pt>
    <dgm:pt modelId="{4ECF3C3D-64D8-41BD-87B9-019049BFFEE3}" type="sibTrans" cxnId="{C98ED6AE-F2EA-4762-93DE-70B42E15E26B}">
      <dgm:prSet/>
      <dgm:spPr>
        <a:solidFill>
          <a:srgbClr val="00B0F0">
            <a:alpha val="90000"/>
          </a:srgbClr>
        </a:solidFill>
      </dgm:spPr>
      <dgm:t>
        <a:bodyPr/>
        <a:lstStyle/>
        <a:p>
          <a:endParaRPr lang="uk-UA"/>
        </a:p>
      </dgm:t>
    </dgm:pt>
    <dgm:pt modelId="{35BF0F6C-3976-4EA3-B4AA-13B1C4698BE9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uk-UA" sz="3600" b="1" dirty="0" smtClean="0">
              <a:solidFill>
                <a:srgbClr val="0070C0"/>
              </a:solidFill>
            </a:rPr>
            <a:t>Горох лущений на сорти не поділяють</a:t>
          </a:r>
          <a:endParaRPr lang="uk-UA" sz="3600" b="1" dirty="0">
            <a:solidFill>
              <a:srgbClr val="0070C0"/>
            </a:solidFill>
          </a:endParaRPr>
        </a:p>
      </dgm:t>
    </dgm:pt>
    <dgm:pt modelId="{3A384F71-C82D-4E8F-9CAF-191A456D566B}" type="parTrans" cxnId="{E287548A-7C4B-4B18-A2DE-CA16B23701D1}">
      <dgm:prSet/>
      <dgm:spPr/>
      <dgm:t>
        <a:bodyPr/>
        <a:lstStyle/>
        <a:p>
          <a:endParaRPr lang="uk-UA"/>
        </a:p>
      </dgm:t>
    </dgm:pt>
    <dgm:pt modelId="{31566C44-013C-4133-867A-21FC11FBCE9C}" type="sibTrans" cxnId="{E287548A-7C4B-4B18-A2DE-CA16B23701D1}">
      <dgm:prSet/>
      <dgm:spPr/>
      <dgm:t>
        <a:bodyPr/>
        <a:lstStyle/>
        <a:p>
          <a:endParaRPr lang="uk-UA"/>
        </a:p>
      </dgm:t>
    </dgm:pt>
    <dgm:pt modelId="{605BDF46-4F38-4C31-AA60-DA85264F5ACA}" type="pres">
      <dgm:prSet presAssocID="{AA13B235-2276-4C95-95A6-422832DF0691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A15C6412-112B-4918-BDE7-AF07D9464572}" type="pres">
      <dgm:prSet presAssocID="{AA13B235-2276-4C95-95A6-422832DF0691}" presName="dummyMaxCanvas" presStyleCnt="0">
        <dgm:presLayoutVars/>
      </dgm:prSet>
      <dgm:spPr/>
    </dgm:pt>
    <dgm:pt modelId="{3E22D8D9-0F26-4019-8CB2-64A5FD4E0322}" type="pres">
      <dgm:prSet presAssocID="{AA13B235-2276-4C95-95A6-422832DF0691}" presName="FourNodes_1" presStyleLbl="node1" presStyleIdx="0" presStyleCnt="4" custScaleX="110733" custLinFactNeighborX="2683" custLinFactNeighborY="-493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AD6C19B-0C59-4A06-B7C5-12F3FE0E07A6}" type="pres">
      <dgm:prSet presAssocID="{AA13B235-2276-4C95-95A6-422832DF0691}" presName="FourNodes_2" presStyleLbl="node1" presStyleIdx="1" presStyleCnt="4" custScaleX="103288" custScaleY="126879" custLinFactNeighborX="-70" custLinFactNeighborY="-295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B3BB11F-16F8-4376-926E-A79B6B30D1B7}" type="pres">
      <dgm:prSet presAssocID="{AA13B235-2276-4C95-95A6-422832DF0691}" presName="FourNodes_3" presStyleLbl="node1" presStyleIdx="2" presStyleCnt="4" custScaleY="8538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F567820-C820-4297-A10E-6AEBC394D4A4}" type="pres">
      <dgm:prSet presAssocID="{AA13B235-2276-4C95-95A6-422832DF0691}" presName="FourNodes_4" presStyleLbl="node1" presStyleIdx="3" presStyleCnt="4" custScaleY="87450" custLinFactNeighborX="0" custLinFactNeighborY="-39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2289D03-3835-4C02-A7E6-7D70C5B86140}" type="pres">
      <dgm:prSet presAssocID="{AA13B235-2276-4C95-95A6-422832DF0691}" presName="FourConn_1-2" presStyleLbl="fgAccFollowNode1" presStyleIdx="0" presStyleCnt="3" custLinFactNeighborX="82275" custLinFactNeighborY="105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0CE488F-F555-4BE3-BC47-2F3FFF6CED45}" type="pres">
      <dgm:prSet presAssocID="{AA13B235-2276-4C95-95A6-422832DF0691}" presName="FourConn_2-3" presStyleLbl="fgAccFollowNode1" presStyleIdx="1" presStyleCnt="3" custLinFactNeighborX="38412" custLinFactNeighborY="-562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FF5ABDA-5065-4781-8CD4-F5C5F0E17D83}" type="pres">
      <dgm:prSet presAssocID="{AA13B235-2276-4C95-95A6-422832DF0691}" presName="FourConn_3-4" presStyleLbl="fgAccFollowNode1" presStyleIdx="2" presStyleCnt="3" custLinFactNeighborX="24974" custLinFactNeighborY="-256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DC28B2E-32C5-43E8-B538-E679C84CFFC7}" type="pres">
      <dgm:prSet presAssocID="{AA13B235-2276-4C95-95A6-422832DF0691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148F91A-4020-4EFA-AD96-BB2BA3EE3D31}" type="pres">
      <dgm:prSet presAssocID="{AA13B235-2276-4C95-95A6-422832DF0691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AEC8C63-E50D-49B1-865B-8AB3287C33D8}" type="pres">
      <dgm:prSet presAssocID="{AA13B235-2276-4C95-95A6-422832DF0691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B24D0C8-E731-472A-9A94-16CAE9041F7C}" type="pres">
      <dgm:prSet presAssocID="{AA13B235-2276-4C95-95A6-422832DF0691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CD4FBD09-11EB-4F06-BD1B-89B412B0E0E7}" srcId="{AA13B235-2276-4C95-95A6-422832DF0691}" destId="{40C6A1F8-24B6-4332-9907-426B004EE36F}" srcOrd="0" destOrd="0" parTransId="{CAC21E16-76B7-4810-86BF-BB966D799FF7}" sibTransId="{3DE3388D-7FE0-49A2-B65A-896EA9E6C7D0}"/>
    <dgm:cxn modelId="{89A7C3E9-9748-4D0E-BC1D-04659EECBE34}" type="presOf" srcId="{A4281798-D84B-43E5-BAF4-CF36167855ED}" destId="{30CE488F-F555-4BE3-BC47-2F3FFF6CED45}" srcOrd="0" destOrd="0" presId="urn:microsoft.com/office/officeart/2005/8/layout/vProcess5"/>
    <dgm:cxn modelId="{5D010F44-8EB4-43BC-B487-77C302025156}" type="presOf" srcId="{E5F4DF66-8A0D-40B1-9B64-AE2D29FE8A77}" destId="{5B3BB11F-16F8-4376-926E-A79B6B30D1B7}" srcOrd="0" destOrd="0" presId="urn:microsoft.com/office/officeart/2005/8/layout/vProcess5"/>
    <dgm:cxn modelId="{E70148F4-8109-4AC3-8FD7-847B32E6A174}" type="presOf" srcId="{35BF0F6C-3976-4EA3-B4AA-13B1C4698BE9}" destId="{0B24D0C8-E731-472A-9A94-16CAE9041F7C}" srcOrd="1" destOrd="0" presId="urn:microsoft.com/office/officeart/2005/8/layout/vProcess5"/>
    <dgm:cxn modelId="{C98ED6AE-F2EA-4762-93DE-70B42E15E26B}" srcId="{AA13B235-2276-4C95-95A6-422832DF0691}" destId="{E5F4DF66-8A0D-40B1-9B64-AE2D29FE8A77}" srcOrd="2" destOrd="0" parTransId="{FFC30E7A-DA2D-4EFD-8683-87EEA047F3E7}" sibTransId="{4ECF3C3D-64D8-41BD-87B9-019049BFFEE3}"/>
    <dgm:cxn modelId="{E6479DCD-02DB-4B51-A756-7FB75F505EE0}" type="presOf" srcId="{5ADC559C-18B7-4631-B2FB-909984840F8E}" destId="{7AD6C19B-0C59-4A06-B7C5-12F3FE0E07A6}" srcOrd="0" destOrd="0" presId="urn:microsoft.com/office/officeart/2005/8/layout/vProcess5"/>
    <dgm:cxn modelId="{FC9833C2-6C24-4D07-915D-67673EF20610}" type="presOf" srcId="{40C6A1F8-24B6-4332-9907-426B004EE36F}" destId="{3E22D8D9-0F26-4019-8CB2-64A5FD4E0322}" srcOrd="0" destOrd="0" presId="urn:microsoft.com/office/officeart/2005/8/layout/vProcess5"/>
    <dgm:cxn modelId="{7845173E-32DE-413B-93B0-5F978F22B559}" srcId="{AA13B235-2276-4C95-95A6-422832DF0691}" destId="{5ADC559C-18B7-4631-B2FB-909984840F8E}" srcOrd="1" destOrd="0" parTransId="{EB8C7B23-6304-4C43-A3DE-09A269DAE92A}" sibTransId="{A4281798-D84B-43E5-BAF4-CF36167855ED}"/>
    <dgm:cxn modelId="{BE7C8935-7A83-42B0-B056-DEA28628C1CB}" type="presOf" srcId="{3DE3388D-7FE0-49A2-B65A-896EA9E6C7D0}" destId="{22289D03-3835-4C02-A7E6-7D70C5B86140}" srcOrd="0" destOrd="0" presId="urn:microsoft.com/office/officeart/2005/8/layout/vProcess5"/>
    <dgm:cxn modelId="{E287548A-7C4B-4B18-A2DE-CA16B23701D1}" srcId="{AA13B235-2276-4C95-95A6-422832DF0691}" destId="{35BF0F6C-3976-4EA3-B4AA-13B1C4698BE9}" srcOrd="3" destOrd="0" parTransId="{3A384F71-C82D-4E8F-9CAF-191A456D566B}" sibTransId="{31566C44-013C-4133-867A-21FC11FBCE9C}"/>
    <dgm:cxn modelId="{1EC76EDF-C3B0-4741-B4EA-D56E91E45C66}" type="presOf" srcId="{AA13B235-2276-4C95-95A6-422832DF0691}" destId="{605BDF46-4F38-4C31-AA60-DA85264F5ACA}" srcOrd="0" destOrd="0" presId="urn:microsoft.com/office/officeart/2005/8/layout/vProcess5"/>
    <dgm:cxn modelId="{F91FD1C3-8AE2-44F1-B3AE-F90BD5B15F60}" type="presOf" srcId="{E5F4DF66-8A0D-40B1-9B64-AE2D29FE8A77}" destId="{9AEC8C63-E50D-49B1-865B-8AB3287C33D8}" srcOrd="1" destOrd="0" presId="urn:microsoft.com/office/officeart/2005/8/layout/vProcess5"/>
    <dgm:cxn modelId="{A74070F5-DD87-4165-8E53-C405B21DE8FF}" type="presOf" srcId="{40C6A1F8-24B6-4332-9907-426B004EE36F}" destId="{CDC28B2E-32C5-43E8-B538-E679C84CFFC7}" srcOrd="1" destOrd="0" presId="urn:microsoft.com/office/officeart/2005/8/layout/vProcess5"/>
    <dgm:cxn modelId="{80D18DEB-5DB1-4B16-9B9A-526009B3F5E9}" type="presOf" srcId="{4ECF3C3D-64D8-41BD-87B9-019049BFFEE3}" destId="{3FF5ABDA-5065-4781-8CD4-F5C5F0E17D83}" srcOrd="0" destOrd="0" presId="urn:microsoft.com/office/officeart/2005/8/layout/vProcess5"/>
    <dgm:cxn modelId="{71BB94BD-CB25-4181-AC14-D7B16FC7E254}" type="presOf" srcId="{5ADC559C-18B7-4631-B2FB-909984840F8E}" destId="{2148F91A-4020-4EFA-AD96-BB2BA3EE3D31}" srcOrd="1" destOrd="0" presId="urn:microsoft.com/office/officeart/2005/8/layout/vProcess5"/>
    <dgm:cxn modelId="{40BB3AC2-FB6A-475D-89FB-49443BB9EA9D}" type="presOf" srcId="{35BF0F6C-3976-4EA3-B4AA-13B1C4698BE9}" destId="{7F567820-C820-4297-A10E-6AEBC394D4A4}" srcOrd="0" destOrd="0" presId="urn:microsoft.com/office/officeart/2005/8/layout/vProcess5"/>
    <dgm:cxn modelId="{64809C01-9D9F-4402-8CB0-476FB1C7C6F3}" type="presParOf" srcId="{605BDF46-4F38-4C31-AA60-DA85264F5ACA}" destId="{A15C6412-112B-4918-BDE7-AF07D9464572}" srcOrd="0" destOrd="0" presId="urn:microsoft.com/office/officeart/2005/8/layout/vProcess5"/>
    <dgm:cxn modelId="{543D96D2-51A1-4699-97D5-E029A1F912B4}" type="presParOf" srcId="{605BDF46-4F38-4C31-AA60-DA85264F5ACA}" destId="{3E22D8D9-0F26-4019-8CB2-64A5FD4E0322}" srcOrd="1" destOrd="0" presId="urn:microsoft.com/office/officeart/2005/8/layout/vProcess5"/>
    <dgm:cxn modelId="{B338E482-C06D-4491-AD7F-E2564E0778BA}" type="presParOf" srcId="{605BDF46-4F38-4C31-AA60-DA85264F5ACA}" destId="{7AD6C19B-0C59-4A06-B7C5-12F3FE0E07A6}" srcOrd="2" destOrd="0" presId="urn:microsoft.com/office/officeart/2005/8/layout/vProcess5"/>
    <dgm:cxn modelId="{887DDF0C-9349-4BA8-AA4E-C06CDF10ACEB}" type="presParOf" srcId="{605BDF46-4F38-4C31-AA60-DA85264F5ACA}" destId="{5B3BB11F-16F8-4376-926E-A79B6B30D1B7}" srcOrd="3" destOrd="0" presId="urn:microsoft.com/office/officeart/2005/8/layout/vProcess5"/>
    <dgm:cxn modelId="{579E7F18-0330-4D3C-A8CF-30DDC1D34745}" type="presParOf" srcId="{605BDF46-4F38-4C31-AA60-DA85264F5ACA}" destId="{7F567820-C820-4297-A10E-6AEBC394D4A4}" srcOrd="4" destOrd="0" presId="urn:microsoft.com/office/officeart/2005/8/layout/vProcess5"/>
    <dgm:cxn modelId="{569B8275-7331-4BE5-A1E6-F81AA998E191}" type="presParOf" srcId="{605BDF46-4F38-4C31-AA60-DA85264F5ACA}" destId="{22289D03-3835-4C02-A7E6-7D70C5B86140}" srcOrd="5" destOrd="0" presId="urn:microsoft.com/office/officeart/2005/8/layout/vProcess5"/>
    <dgm:cxn modelId="{71B44D82-B47C-4D54-8A18-9BC047265D0E}" type="presParOf" srcId="{605BDF46-4F38-4C31-AA60-DA85264F5ACA}" destId="{30CE488F-F555-4BE3-BC47-2F3FFF6CED45}" srcOrd="6" destOrd="0" presId="urn:microsoft.com/office/officeart/2005/8/layout/vProcess5"/>
    <dgm:cxn modelId="{11235258-0CA3-492D-B004-DE6D219B1D91}" type="presParOf" srcId="{605BDF46-4F38-4C31-AA60-DA85264F5ACA}" destId="{3FF5ABDA-5065-4781-8CD4-F5C5F0E17D83}" srcOrd="7" destOrd="0" presId="urn:microsoft.com/office/officeart/2005/8/layout/vProcess5"/>
    <dgm:cxn modelId="{4ABFC124-F32B-409C-A167-ACD53F177EC1}" type="presParOf" srcId="{605BDF46-4F38-4C31-AA60-DA85264F5ACA}" destId="{CDC28B2E-32C5-43E8-B538-E679C84CFFC7}" srcOrd="8" destOrd="0" presId="urn:microsoft.com/office/officeart/2005/8/layout/vProcess5"/>
    <dgm:cxn modelId="{C55973A5-C28E-4790-8BAD-BAD0EF06C054}" type="presParOf" srcId="{605BDF46-4F38-4C31-AA60-DA85264F5ACA}" destId="{2148F91A-4020-4EFA-AD96-BB2BA3EE3D31}" srcOrd="9" destOrd="0" presId="urn:microsoft.com/office/officeart/2005/8/layout/vProcess5"/>
    <dgm:cxn modelId="{CAFC11EE-228C-43C2-B5F9-BB95E2F8E3FB}" type="presParOf" srcId="{605BDF46-4F38-4C31-AA60-DA85264F5ACA}" destId="{9AEC8C63-E50D-49B1-865B-8AB3287C33D8}" srcOrd="10" destOrd="0" presId="urn:microsoft.com/office/officeart/2005/8/layout/vProcess5"/>
    <dgm:cxn modelId="{0B12607C-7CE7-4B70-BDFE-4848BEF1A5E6}" type="presParOf" srcId="{605BDF46-4F38-4C31-AA60-DA85264F5ACA}" destId="{0B24D0C8-E731-472A-9A94-16CAE9041F7C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A5158DC-27CB-4B3C-9AFC-9D0EA5618055}" type="doc">
      <dgm:prSet loTypeId="urn:microsoft.com/office/officeart/2005/8/layout/pyramid2" loCatId="pyramid" qsTypeId="urn:microsoft.com/office/officeart/2005/8/quickstyle/3d3" qsCatId="3D" csTypeId="urn:microsoft.com/office/officeart/2005/8/colors/accent3_5" csCatId="accent3" phldr="1"/>
      <dgm:spPr/>
    </dgm:pt>
    <dgm:pt modelId="{0E872865-1127-4528-901D-21C203811FD4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dirty="0" smtClean="0">
              <a:solidFill>
                <a:srgbClr val="00B0F0"/>
              </a:solidFill>
            </a:rPr>
            <a:t>Тривалість варки гороху лущеного </a:t>
          </a:r>
        </a:p>
        <a:p>
          <a:r>
            <a:rPr lang="uk-UA" b="1" dirty="0" smtClean="0">
              <a:solidFill>
                <a:srgbClr val="00B0F0"/>
              </a:solidFill>
            </a:rPr>
            <a:t>30-60 хвилин</a:t>
          </a:r>
          <a:endParaRPr lang="uk-UA" b="1" dirty="0">
            <a:solidFill>
              <a:srgbClr val="00B0F0"/>
            </a:solidFill>
          </a:endParaRPr>
        </a:p>
      </dgm:t>
    </dgm:pt>
    <dgm:pt modelId="{8C2B36C4-6F83-4328-809F-C2D398E78A91}" type="parTrans" cxnId="{DD5A7659-7918-40A4-AA5A-095B6E19D51F}">
      <dgm:prSet/>
      <dgm:spPr/>
      <dgm:t>
        <a:bodyPr/>
        <a:lstStyle/>
        <a:p>
          <a:endParaRPr lang="uk-UA"/>
        </a:p>
      </dgm:t>
    </dgm:pt>
    <dgm:pt modelId="{F4F10BCC-680A-424A-8987-2300A6917F43}" type="sibTrans" cxnId="{DD5A7659-7918-40A4-AA5A-095B6E19D51F}">
      <dgm:prSet/>
      <dgm:spPr/>
      <dgm:t>
        <a:bodyPr/>
        <a:lstStyle/>
        <a:p>
          <a:endParaRPr lang="uk-UA"/>
        </a:p>
      </dgm:t>
    </dgm:pt>
    <dgm:pt modelId="{DA708349-06C1-4B0C-83AA-D6508B192418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dirty="0" smtClean="0">
              <a:solidFill>
                <a:srgbClr val="0070C0"/>
              </a:solidFill>
            </a:rPr>
            <a:t>Збільшується в об'ємі в 2 рази</a:t>
          </a:r>
          <a:endParaRPr lang="uk-UA" b="1" dirty="0">
            <a:solidFill>
              <a:srgbClr val="0070C0"/>
            </a:solidFill>
          </a:endParaRPr>
        </a:p>
      </dgm:t>
    </dgm:pt>
    <dgm:pt modelId="{AB7494E8-5941-434B-9759-64154017054D}" type="parTrans" cxnId="{5975244A-8D0D-478F-A396-C5E7D52C2E5C}">
      <dgm:prSet/>
      <dgm:spPr/>
      <dgm:t>
        <a:bodyPr/>
        <a:lstStyle/>
        <a:p>
          <a:endParaRPr lang="uk-UA"/>
        </a:p>
      </dgm:t>
    </dgm:pt>
    <dgm:pt modelId="{47CB6B6E-1F16-41D5-8DF5-DDD826190324}" type="sibTrans" cxnId="{5975244A-8D0D-478F-A396-C5E7D52C2E5C}">
      <dgm:prSet/>
      <dgm:spPr/>
      <dgm:t>
        <a:bodyPr/>
        <a:lstStyle/>
        <a:p>
          <a:endParaRPr lang="uk-UA"/>
        </a:p>
      </dgm:t>
    </dgm:pt>
    <dgm:pt modelId="{D37DBB56-4D95-450F-8BCA-C37DBF453369}" type="pres">
      <dgm:prSet presAssocID="{6A5158DC-27CB-4B3C-9AFC-9D0EA5618055}" presName="compositeShape" presStyleCnt="0">
        <dgm:presLayoutVars>
          <dgm:dir/>
          <dgm:resizeHandles/>
        </dgm:presLayoutVars>
      </dgm:prSet>
      <dgm:spPr/>
    </dgm:pt>
    <dgm:pt modelId="{C37C0C52-0D96-4B95-B90D-9E6612448EE5}" type="pres">
      <dgm:prSet presAssocID="{6A5158DC-27CB-4B3C-9AFC-9D0EA5618055}" presName="pyramid" presStyleLbl="node1" presStyleIdx="0" presStyleCnt="1" custScaleX="171252"/>
      <dgm:spPr/>
    </dgm:pt>
    <dgm:pt modelId="{7D062134-B000-44B3-9212-3FEFABC57A05}" type="pres">
      <dgm:prSet presAssocID="{6A5158DC-27CB-4B3C-9AFC-9D0EA5618055}" presName="theList" presStyleCnt="0"/>
      <dgm:spPr/>
    </dgm:pt>
    <dgm:pt modelId="{1862CD40-F69A-4281-9589-79AFED0394D0}" type="pres">
      <dgm:prSet presAssocID="{0E872865-1127-4528-901D-21C203811FD4}" presName="aNode" presStyleLbl="fgAcc1" presStyleIdx="0" presStyleCnt="2" custScaleX="22813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740C202-9811-4021-8010-8AC247500AD9}" type="pres">
      <dgm:prSet presAssocID="{0E872865-1127-4528-901D-21C203811FD4}" presName="aSpace" presStyleCnt="0"/>
      <dgm:spPr/>
    </dgm:pt>
    <dgm:pt modelId="{3A9BD1FB-D553-4C13-9A73-48CF825B4C29}" type="pres">
      <dgm:prSet presAssocID="{DA708349-06C1-4B0C-83AA-D6508B192418}" presName="aNode" presStyleLbl="fgAcc1" presStyleIdx="1" presStyleCnt="2" custScaleX="22774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D3E9147-D55A-42CA-9C86-F48205BE7587}" type="pres">
      <dgm:prSet presAssocID="{DA708349-06C1-4B0C-83AA-D6508B192418}" presName="aSpace" presStyleCnt="0"/>
      <dgm:spPr/>
    </dgm:pt>
  </dgm:ptLst>
  <dgm:cxnLst>
    <dgm:cxn modelId="{8DC8AF21-B0DF-4C99-B2C6-33784E1480BF}" type="presOf" srcId="{0E872865-1127-4528-901D-21C203811FD4}" destId="{1862CD40-F69A-4281-9589-79AFED0394D0}" srcOrd="0" destOrd="0" presId="urn:microsoft.com/office/officeart/2005/8/layout/pyramid2"/>
    <dgm:cxn modelId="{5975244A-8D0D-478F-A396-C5E7D52C2E5C}" srcId="{6A5158DC-27CB-4B3C-9AFC-9D0EA5618055}" destId="{DA708349-06C1-4B0C-83AA-D6508B192418}" srcOrd="1" destOrd="0" parTransId="{AB7494E8-5941-434B-9759-64154017054D}" sibTransId="{47CB6B6E-1F16-41D5-8DF5-DDD826190324}"/>
    <dgm:cxn modelId="{40513051-E7B5-468D-85E4-4F668DEAD54C}" type="presOf" srcId="{6A5158DC-27CB-4B3C-9AFC-9D0EA5618055}" destId="{D37DBB56-4D95-450F-8BCA-C37DBF453369}" srcOrd="0" destOrd="0" presId="urn:microsoft.com/office/officeart/2005/8/layout/pyramid2"/>
    <dgm:cxn modelId="{0CB90CDD-630B-4BD6-A3F9-E19D205984EE}" type="presOf" srcId="{DA708349-06C1-4B0C-83AA-D6508B192418}" destId="{3A9BD1FB-D553-4C13-9A73-48CF825B4C29}" srcOrd="0" destOrd="0" presId="urn:microsoft.com/office/officeart/2005/8/layout/pyramid2"/>
    <dgm:cxn modelId="{DD5A7659-7918-40A4-AA5A-095B6E19D51F}" srcId="{6A5158DC-27CB-4B3C-9AFC-9D0EA5618055}" destId="{0E872865-1127-4528-901D-21C203811FD4}" srcOrd="0" destOrd="0" parTransId="{8C2B36C4-6F83-4328-809F-C2D398E78A91}" sibTransId="{F4F10BCC-680A-424A-8987-2300A6917F43}"/>
    <dgm:cxn modelId="{91A11DF0-C78F-4887-AC6C-49D027359CCC}" type="presParOf" srcId="{D37DBB56-4D95-450F-8BCA-C37DBF453369}" destId="{C37C0C52-0D96-4B95-B90D-9E6612448EE5}" srcOrd="0" destOrd="0" presId="urn:microsoft.com/office/officeart/2005/8/layout/pyramid2"/>
    <dgm:cxn modelId="{33CBC7D5-B0D9-491E-B3B2-9891D4BC6100}" type="presParOf" srcId="{D37DBB56-4D95-450F-8BCA-C37DBF453369}" destId="{7D062134-B000-44B3-9212-3FEFABC57A05}" srcOrd="1" destOrd="0" presId="urn:microsoft.com/office/officeart/2005/8/layout/pyramid2"/>
    <dgm:cxn modelId="{87E1F836-2674-4C9B-AFF6-AE31222BBBCC}" type="presParOf" srcId="{7D062134-B000-44B3-9212-3FEFABC57A05}" destId="{1862CD40-F69A-4281-9589-79AFED0394D0}" srcOrd="0" destOrd="0" presId="urn:microsoft.com/office/officeart/2005/8/layout/pyramid2"/>
    <dgm:cxn modelId="{60A72729-43E8-41CB-AAF5-6653419C1259}" type="presParOf" srcId="{7D062134-B000-44B3-9212-3FEFABC57A05}" destId="{4740C202-9811-4021-8010-8AC247500AD9}" srcOrd="1" destOrd="0" presId="urn:microsoft.com/office/officeart/2005/8/layout/pyramid2"/>
    <dgm:cxn modelId="{98F6591C-9823-43B1-8739-6B1EAE802BEB}" type="presParOf" srcId="{7D062134-B000-44B3-9212-3FEFABC57A05}" destId="{3A9BD1FB-D553-4C13-9A73-48CF825B4C29}" srcOrd="2" destOrd="0" presId="urn:microsoft.com/office/officeart/2005/8/layout/pyramid2"/>
    <dgm:cxn modelId="{040FFFB1-CF0C-4679-84AB-4CE162AE71CF}" type="presParOf" srcId="{7D062134-B000-44B3-9212-3FEFABC57A05}" destId="{CD3E9147-D55A-42CA-9C86-F48205BE7587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ABC8672-4CAB-48FB-982D-7171BF0A2E2A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0DD46AAD-CAC6-4ACF-86A6-B7A3A277E323}">
      <dgm:prSet phldrT="[Текст]" custT="1"/>
      <dgm:spPr/>
      <dgm:t>
        <a:bodyPr/>
        <a:lstStyle/>
        <a:p>
          <a:r>
            <a:rPr lang="uk-UA" sz="4400" b="1" dirty="0" smtClean="0">
              <a:solidFill>
                <a:srgbClr val="FFC000"/>
              </a:solidFill>
            </a:rPr>
            <a:t>Біла</a:t>
          </a:r>
        </a:p>
        <a:p>
          <a:r>
            <a:rPr lang="uk-UA" sz="4400" b="1" dirty="0" smtClean="0">
              <a:solidFill>
                <a:srgbClr val="0070C0"/>
              </a:solidFill>
            </a:rPr>
            <a:t>Кольорова однотонна </a:t>
          </a:r>
        </a:p>
        <a:p>
          <a:r>
            <a:rPr lang="uk-UA" sz="4400" b="1" dirty="0" smtClean="0">
              <a:solidFill>
                <a:srgbClr val="C111B4"/>
              </a:solidFill>
            </a:rPr>
            <a:t>Кольорова цвітна</a:t>
          </a:r>
          <a:endParaRPr lang="uk-UA" sz="4400" b="1" dirty="0">
            <a:solidFill>
              <a:srgbClr val="C111B4"/>
            </a:solidFill>
          </a:endParaRPr>
        </a:p>
      </dgm:t>
    </dgm:pt>
    <dgm:pt modelId="{28D361D7-B3CA-4727-BE0C-92987F103202}" type="parTrans" cxnId="{392615BD-0820-4A06-8469-D5B47BA75E64}">
      <dgm:prSet/>
      <dgm:spPr/>
      <dgm:t>
        <a:bodyPr/>
        <a:lstStyle/>
        <a:p>
          <a:endParaRPr lang="uk-UA"/>
        </a:p>
      </dgm:t>
    </dgm:pt>
    <dgm:pt modelId="{7E00C873-A7A6-4D7D-97E4-E1D4AFF58A5C}" type="sibTrans" cxnId="{392615BD-0820-4A06-8469-D5B47BA75E64}">
      <dgm:prSet/>
      <dgm:spPr/>
      <dgm:t>
        <a:bodyPr/>
        <a:lstStyle/>
        <a:p>
          <a:endParaRPr lang="uk-UA"/>
        </a:p>
      </dgm:t>
    </dgm:pt>
    <dgm:pt modelId="{016AE8CC-CB4C-49B4-8618-5EBA864B63DD}" type="pres">
      <dgm:prSet presAssocID="{7ABC8672-4CAB-48FB-982D-7171BF0A2E2A}" presName="compositeShape" presStyleCnt="0">
        <dgm:presLayoutVars>
          <dgm:dir/>
          <dgm:resizeHandles/>
        </dgm:presLayoutVars>
      </dgm:prSet>
      <dgm:spPr/>
    </dgm:pt>
    <dgm:pt modelId="{3394C179-77EE-4A1A-9D9C-55FA7C130D25}" type="pres">
      <dgm:prSet presAssocID="{7ABC8672-4CAB-48FB-982D-7171BF0A2E2A}" presName="pyramid" presStyleLbl="node1" presStyleIdx="0" presStyleCnt="1" custLinFactNeighborX="71095" custLinFactNeighborY="39550"/>
      <dgm:spPr/>
    </dgm:pt>
    <dgm:pt modelId="{A61EF90F-3411-4482-8267-CB3AFA1AB8AE}" type="pres">
      <dgm:prSet presAssocID="{7ABC8672-4CAB-48FB-982D-7171BF0A2E2A}" presName="theList" presStyleCnt="0"/>
      <dgm:spPr/>
    </dgm:pt>
    <dgm:pt modelId="{6F1563BC-8BCD-441B-9E88-31528B197C68}" type="pres">
      <dgm:prSet presAssocID="{0DD46AAD-CAC6-4ACF-86A6-B7A3A277E323}" presName="aNode" presStyleLbl="fgAcc1" presStyleIdx="0" presStyleCnt="1" custAng="0" custScaleX="237552" custScaleY="1347368" custLinFactY="73144" custLinFactNeighborX="-25873" custLinFactNeighborY="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67987B4-3366-42FC-A432-EBB81E72C933}" type="pres">
      <dgm:prSet presAssocID="{0DD46AAD-CAC6-4ACF-86A6-B7A3A277E323}" presName="aSpace" presStyleCnt="0"/>
      <dgm:spPr/>
    </dgm:pt>
  </dgm:ptLst>
  <dgm:cxnLst>
    <dgm:cxn modelId="{392615BD-0820-4A06-8469-D5B47BA75E64}" srcId="{7ABC8672-4CAB-48FB-982D-7171BF0A2E2A}" destId="{0DD46AAD-CAC6-4ACF-86A6-B7A3A277E323}" srcOrd="0" destOrd="0" parTransId="{28D361D7-B3CA-4727-BE0C-92987F103202}" sibTransId="{7E00C873-A7A6-4D7D-97E4-E1D4AFF58A5C}"/>
    <dgm:cxn modelId="{91D96DDC-163F-4E1E-A77E-6709858AA12A}" type="presOf" srcId="{7ABC8672-4CAB-48FB-982D-7171BF0A2E2A}" destId="{016AE8CC-CB4C-49B4-8618-5EBA864B63DD}" srcOrd="0" destOrd="0" presId="urn:microsoft.com/office/officeart/2005/8/layout/pyramid2"/>
    <dgm:cxn modelId="{53A9C3A9-CBE4-4970-B5CF-074770B45393}" type="presOf" srcId="{0DD46AAD-CAC6-4ACF-86A6-B7A3A277E323}" destId="{6F1563BC-8BCD-441B-9E88-31528B197C68}" srcOrd="0" destOrd="0" presId="urn:microsoft.com/office/officeart/2005/8/layout/pyramid2"/>
    <dgm:cxn modelId="{015DDE7D-B91C-42AF-AD50-4BFDA322A47B}" type="presParOf" srcId="{016AE8CC-CB4C-49B4-8618-5EBA864B63DD}" destId="{3394C179-77EE-4A1A-9D9C-55FA7C130D25}" srcOrd="0" destOrd="0" presId="urn:microsoft.com/office/officeart/2005/8/layout/pyramid2"/>
    <dgm:cxn modelId="{64E6AB87-1246-4269-93B7-131DB8552429}" type="presParOf" srcId="{016AE8CC-CB4C-49B4-8618-5EBA864B63DD}" destId="{A61EF90F-3411-4482-8267-CB3AFA1AB8AE}" srcOrd="1" destOrd="0" presId="urn:microsoft.com/office/officeart/2005/8/layout/pyramid2"/>
    <dgm:cxn modelId="{95C63EE2-6654-426E-BA6C-A6033FAC70D5}" type="presParOf" srcId="{A61EF90F-3411-4482-8267-CB3AFA1AB8AE}" destId="{6F1563BC-8BCD-441B-9E88-31528B197C68}" srcOrd="0" destOrd="0" presId="urn:microsoft.com/office/officeart/2005/8/layout/pyramid2"/>
    <dgm:cxn modelId="{33FD6884-4205-4AD5-BEE1-2C64C874C18A}" type="presParOf" srcId="{A61EF90F-3411-4482-8267-CB3AFA1AB8AE}" destId="{067987B4-3366-42FC-A432-EBB81E72C933}" srcOrd="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F7D24F0-4C60-4189-B91B-A01A50B01864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uk-UA"/>
        </a:p>
      </dgm:t>
    </dgm:pt>
    <dgm:pt modelId="{5614A5B3-A9A7-4132-9C29-D4D1D1690059}">
      <dgm:prSet phldrT="[Текст]" custT="1"/>
      <dgm:spPr>
        <a:solidFill>
          <a:srgbClr val="C111B4"/>
        </a:solidFill>
      </dgm:spPr>
      <dgm:t>
        <a:bodyPr/>
        <a:lstStyle/>
        <a:p>
          <a:pPr algn="ctr"/>
          <a:r>
            <a:rPr lang="uk-UA" sz="2800" b="1" u="sng" dirty="0" smtClean="0">
              <a:solidFill>
                <a:srgbClr val="FFFF99"/>
              </a:solidFill>
            </a:rPr>
            <a:t>1-й Бомба</a:t>
          </a:r>
          <a:r>
            <a:rPr lang="uk-UA" sz="2800" b="1" dirty="0" smtClean="0">
              <a:solidFill>
                <a:srgbClr val="FFFF99"/>
              </a:solidFill>
            </a:rPr>
            <a:t> – боби круглі, яйцевидні, крупні </a:t>
          </a:r>
          <a:endParaRPr lang="uk-UA" sz="2800" b="1" dirty="0">
            <a:solidFill>
              <a:srgbClr val="FFFF99"/>
            </a:solidFill>
          </a:endParaRPr>
        </a:p>
      </dgm:t>
    </dgm:pt>
    <dgm:pt modelId="{C2DD681A-C62A-4B68-8FB1-F3FBFB3607DD}" type="parTrans" cxnId="{FE83F65C-47C0-4AEF-A567-9D6FEE715731}">
      <dgm:prSet/>
      <dgm:spPr/>
      <dgm:t>
        <a:bodyPr/>
        <a:lstStyle/>
        <a:p>
          <a:endParaRPr lang="uk-UA"/>
        </a:p>
      </dgm:t>
    </dgm:pt>
    <dgm:pt modelId="{714F758E-232B-4585-A7F7-DF9B27B4BD30}" type="sibTrans" cxnId="{FE83F65C-47C0-4AEF-A567-9D6FEE715731}">
      <dgm:prSet/>
      <dgm:spPr/>
      <dgm:t>
        <a:bodyPr/>
        <a:lstStyle/>
        <a:p>
          <a:endParaRPr lang="uk-UA"/>
        </a:p>
      </dgm:t>
    </dgm:pt>
    <dgm:pt modelId="{8E7F2E1E-F9BC-4BBD-9AD7-B26072B4937D}">
      <dgm:prSet phldrT="[Текст]" phldr="1"/>
      <dgm:spPr/>
      <dgm:t>
        <a:bodyPr/>
        <a:lstStyle/>
        <a:p>
          <a:endParaRPr lang="uk-UA" dirty="0"/>
        </a:p>
      </dgm:t>
    </dgm:pt>
    <dgm:pt modelId="{C2BFC0D1-528F-44B4-BEF9-08509BFD7DC5}" type="parTrans" cxnId="{EDDF1395-0DC3-4EED-A6EC-F224D93296AE}">
      <dgm:prSet/>
      <dgm:spPr/>
      <dgm:t>
        <a:bodyPr/>
        <a:lstStyle/>
        <a:p>
          <a:endParaRPr lang="uk-UA"/>
        </a:p>
      </dgm:t>
    </dgm:pt>
    <dgm:pt modelId="{14FFFFDB-8656-41ED-98CC-28FC757301A9}" type="sibTrans" cxnId="{EDDF1395-0DC3-4EED-A6EC-F224D93296AE}">
      <dgm:prSet/>
      <dgm:spPr/>
      <dgm:t>
        <a:bodyPr/>
        <a:lstStyle/>
        <a:p>
          <a:endParaRPr lang="uk-UA"/>
        </a:p>
      </dgm:t>
    </dgm:pt>
    <dgm:pt modelId="{91CC6435-321D-477C-9156-4BF0AE1B1A84}">
      <dgm:prSet phldrT="[Текст]" custT="1"/>
      <dgm:spPr>
        <a:solidFill>
          <a:srgbClr val="C111B4"/>
        </a:solidFill>
      </dgm:spPr>
      <dgm:t>
        <a:bodyPr/>
        <a:lstStyle/>
        <a:p>
          <a:pPr algn="ctr"/>
          <a:r>
            <a:rPr lang="uk-UA" sz="2800" b="1" u="sng" dirty="0" smtClean="0">
              <a:solidFill>
                <a:srgbClr val="FFFF00"/>
              </a:solidFill>
            </a:rPr>
            <a:t>2-й </a:t>
          </a:r>
          <a:r>
            <a:rPr lang="uk-UA" sz="2800" b="1" u="sng" dirty="0" err="1" smtClean="0">
              <a:solidFill>
                <a:srgbClr val="FFFF00"/>
              </a:solidFill>
            </a:rPr>
            <a:t>пеловка</a:t>
          </a:r>
          <a:r>
            <a:rPr lang="uk-UA" sz="2800" b="1" u="sng" dirty="0" smtClean="0">
              <a:solidFill>
                <a:srgbClr val="FFFF00"/>
              </a:solidFill>
            </a:rPr>
            <a:t> </a:t>
          </a:r>
          <a:r>
            <a:rPr lang="uk-UA" sz="2800" b="1" dirty="0" smtClean="0">
              <a:solidFill>
                <a:srgbClr val="FFFF00"/>
              </a:solidFill>
            </a:rPr>
            <a:t>– боби круглі, яйцевидні або овальні, дрібні </a:t>
          </a:r>
          <a:endParaRPr lang="uk-UA" sz="2800" b="1" dirty="0">
            <a:solidFill>
              <a:srgbClr val="FFFF00"/>
            </a:solidFill>
          </a:endParaRPr>
        </a:p>
      </dgm:t>
    </dgm:pt>
    <dgm:pt modelId="{F9F03358-C782-4860-BF01-4324397A9421}" type="sibTrans" cxnId="{1A93D01E-5E05-430A-A929-20FC16BC91F1}">
      <dgm:prSet/>
      <dgm:spPr/>
      <dgm:t>
        <a:bodyPr/>
        <a:lstStyle/>
        <a:p>
          <a:endParaRPr lang="uk-UA"/>
        </a:p>
      </dgm:t>
    </dgm:pt>
    <dgm:pt modelId="{416EF88F-EFF6-4A2B-B042-367E43C6CC47}" type="parTrans" cxnId="{1A93D01E-5E05-430A-A929-20FC16BC91F1}">
      <dgm:prSet/>
      <dgm:spPr/>
      <dgm:t>
        <a:bodyPr/>
        <a:lstStyle/>
        <a:p>
          <a:endParaRPr lang="uk-UA"/>
        </a:p>
      </dgm:t>
    </dgm:pt>
    <dgm:pt modelId="{402CD07E-D984-41A3-A785-0BC8CF2EEFA2}">
      <dgm:prSet custT="1"/>
      <dgm:spPr>
        <a:solidFill>
          <a:srgbClr val="C111B4"/>
        </a:solidFill>
      </dgm:spPr>
      <dgm:t>
        <a:bodyPr/>
        <a:lstStyle/>
        <a:p>
          <a:r>
            <a:rPr lang="uk-UA" sz="2800" b="1" u="sng" dirty="0" smtClean="0">
              <a:solidFill>
                <a:srgbClr val="FFC000"/>
              </a:solidFill>
            </a:rPr>
            <a:t>3-й біла овальна -</a:t>
          </a:r>
          <a:r>
            <a:rPr lang="uk-UA" sz="2800" b="1" dirty="0" smtClean="0">
              <a:solidFill>
                <a:srgbClr val="FFC000"/>
              </a:solidFill>
            </a:rPr>
            <a:t> боби овальні, крупні </a:t>
          </a:r>
          <a:endParaRPr lang="uk-UA" sz="2800" b="1" dirty="0">
            <a:solidFill>
              <a:srgbClr val="FFC000"/>
            </a:solidFill>
          </a:endParaRPr>
        </a:p>
      </dgm:t>
    </dgm:pt>
    <dgm:pt modelId="{1C84F597-8FE4-460C-91CF-F3CF3174F4A7}" type="parTrans" cxnId="{62873BC5-CB1E-4D88-87F4-870E4ADB903F}">
      <dgm:prSet/>
      <dgm:spPr/>
      <dgm:t>
        <a:bodyPr/>
        <a:lstStyle/>
        <a:p>
          <a:endParaRPr lang="uk-UA"/>
        </a:p>
      </dgm:t>
    </dgm:pt>
    <dgm:pt modelId="{5B652533-7937-42B0-A449-CA1CA0ADAD95}" type="sibTrans" cxnId="{62873BC5-CB1E-4D88-87F4-870E4ADB903F}">
      <dgm:prSet/>
      <dgm:spPr/>
      <dgm:t>
        <a:bodyPr/>
        <a:lstStyle/>
        <a:p>
          <a:endParaRPr lang="uk-UA"/>
        </a:p>
      </dgm:t>
    </dgm:pt>
    <dgm:pt modelId="{94A8ADFF-9E4A-4297-9541-192FC7A4257A}">
      <dgm:prSet custT="1"/>
      <dgm:spPr>
        <a:solidFill>
          <a:srgbClr val="C111B4"/>
        </a:solidFill>
      </dgm:spPr>
      <dgm:t>
        <a:bodyPr/>
        <a:lstStyle/>
        <a:p>
          <a:r>
            <a:rPr lang="uk-UA" sz="2400" b="1" u="sng" dirty="0" smtClean="0">
              <a:solidFill>
                <a:srgbClr val="FFC000"/>
              </a:solidFill>
            </a:rPr>
            <a:t>4-й тип змійка - </a:t>
          </a:r>
          <a:r>
            <a:rPr lang="uk-UA" sz="2400" b="1" dirty="0" smtClean="0">
              <a:solidFill>
                <a:srgbClr val="FFC000"/>
              </a:solidFill>
            </a:rPr>
            <a:t> боби подовжені, циліндричні, трохи зогнуті, з округленим и конусами</a:t>
          </a:r>
          <a:endParaRPr lang="uk-UA" sz="2400" b="1" dirty="0">
            <a:solidFill>
              <a:srgbClr val="FFC000"/>
            </a:solidFill>
          </a:endParaRPr>
        </a:p>
      </dgm:t>
    </dgm:pt>
    <dgm:pt modelId="{428171F3-74A0-4C11-BD3F-900D639CB7B5}" type="parTrans" cxnId="{ACFCFD82-10A1-4A1A-9122-13392D681A78}">
      <dgm:prSet/>
      <dgm:spPr/>
      <dgm:t>
        <a:bodyPr/>
        <a:lstStyle/>
        <a:p>
          <a:endParaRPr lang="uk-UA"/>
        </a:p>
      </dgm:t>
    </dgm:pt>
    <dgm:pt modelId="{A97A4B39-F292-4E4D-AEE7-8BEA590212A7}" type="sibTrans" cxnId="{ACFCFD82-10A1-4A1A-9122-13392D681A78}">
      <dgm:prSet/>
      <dgm:spPr/>
      <dgm:t>
        <a:bodyPr/>
        <a:lstStyle/>
        <a:p>
          <a:endParaRPr lang="uk-UA"/>
        </a:p>
      </dgm:t>
    </dgm:pt>
    <dgm:pt modelId="{B27CABD2-3293-4F00-ABD9-11BF089DBA09}">
      <dgm:prSet custT="1"/>
      <dgm:spPr>
        <a:solidFill>
          <a:srgbClr val="C111B4"/>
        </a:solidFill>
      </dgm:spPr>
      <dgm:t>
        <a:bodyPr/>
        <a:lstStyle/>
        <a:p>
          <a:pPr algn="ctr"/>
          <a:r>
            <a:rPr lang="uk-UA" sz="2400" b="1" u="sng" dirty="0" smtClean="0">
              <a:solidFill>
                <a:srgbClr val="FFC000"/>
              </a:solidFill>
            </a:rPr>
            <a:t>5-й  </a:t>
          </a:r>
          <a:r>
            <a:rPr lang="uk-UA" sz="2400" b="1" u="sng" dirty="0" err="1" smtClean="0">
              <a:solidFill>
                <a:srgbClr val="FFC000"/>
              </a:solidFill>
            </a:rPr>
            <a:t>рачки-</a:t>
          </a:r>
          <a:r>
            <a:rPr lang="uk-UA" sz="2400" b="1" u="none" dirty="0" smtClean="0">
              <a:solidFill>
                <a:srgbClr val="FFC000"/>
              </a:solidFill>
            </a:rPr>
            <a:t>  </a:t>
          </a:r>
          <a:r>
            <a:rPr lang="uk-UA" sz="2400" b="1" dirty="0" smtClean="0">
              <a:solidFill>
                <a:srgbClr val="FFC000"/>
              </a:solidFill>
            </a:rPr>
            <a:t>боби  бруньковидні  і плоскі, середні за розмірами</a:t>
          </a:r>
          <a:endParaRPr lang="uk-UA" sz="2400" b="1" dirty="0">
            <a:solidFill>
              <a:srgbClr val="FFC000"/>
            </a:solidFill>
          </a:endParaRPr>
        </a:p>
      </dgm:t>
    </dgm:pt>
    <dgm:pt modelId="{88F6D40E-AD91-4D06-A3BE-0D5815D41345}" type="parTrans" cxnId="{92CA9A3C-E915-4D56-9A4C-5E1A711CE526}">
      <dgm:prSet/>
      <dgm:spPr/>
      <dgm:t>
        <a:bodyPr/>
        <a:lstStyle/>
        <a:p>
          <a:endParaRPr lang="uk-UA"/>
        </a:p>
      </dgm:t>
    </dgm:pt>
    <dgm:pt modelId="{B5A157B9-ADC3-44D9-B1BA-EB338F8ED3E9}" type="sibTrans" cxnId="{92CA9A3C-E915-4D56-9A4C-5E1A711CE526}">
      <dgm:prSet/>
      <dgm:spPr/>
      <dgm:t>
        <a:bodyPr/>
        <a:lstStyle/>
        <a:p>
          <a:endParaRPr lang="uk-UA"/>
        </a:p>
      </dgm:t>
    </dgm:pt>
    <dgm:pt modelId="{5CA1FA8E-D5D0-4953-B479-C5CC1689735B}">
      <dgm:prSet/>
      <dgm:spPr>
        <a:solidFill>
          <a:srgbClr val="C111B4"/>
        </a:solidFill>
      </dgm:spPr>
      <dgm:t>
        <a:bodyPr/>
        <a:lstStyle/>
        <a:p>
          <a:r>
            <a:rPr lang="uk-UA" b="1" u="sng" dirty="0" smtClean="0">
              <a:solidFill>
                <a:srgbClr val="FFC000"/>
              </a:solidFill>
            </a:rPr>
            <a:t>6-й   лопата - </a:t>
          </a:r>
          <a:r>
            <a:rPr lang="uk-UA" b="1" dirty="0" smtClean="0">
              <a:solidFill>
                <a:srgbClr val="FFC000"/>
              </a:solidFill>
            </a:rPr>
            <a:t> боби бруньковидні  і плоскі,  крупні </a:t>
          </a:r>
          <a:endParaRPr lang="uk-UA" b="1" dirty="0">
            <a:solidFill>
              <a:srgbClr val="FFC000"/>
            </a:solidFill>
          </a:endParaRPr>
        </a:p>
      </dgm:t>
    </dgm:pt>
    <dgm:pt modelId="{40EB8E17-4138-42DE-94BF-1702E902C99F}" type="parTrans" cxnId="{B4E06D30-D2F9-4708-8E5A-93B899A1FAE6}">
      <dgm:prSet/>
      <dgm:spPr/>
      <dgm:t>
        <a:bodyPr/>
        <a:lstStyle/>
        <a:p>
          <a:endParaRPr lang="uk-UA"/>
        </a:p>
      </dgm:t>
    </dgm:pt>
    <dgm:pt modelId="{A954607C-017A-4A26-BEB5-FFBD516DF3A1}" type="sibTrans" cxnId="{B4E06D30-D2F9-4708-8E5A-93B899A1FAE6}">
      <dgm:prSet/>
      <dgm:spPr/>
      <dgm:t>
        <a:bodyPr/>
        <a:lstStyle/>
        <a:p>
          <a:endParaRPr lang="uk-UA"/>
        </a:p>
      </dgm:t>
    </dgm:pt>
    <dgm:pt modelId="{41D3AC59-D726-417C-B08F-1B7B5A04DF89}" type="pres">
      <dgm:prSet presAssocID="{7F7D24F0-4C60-4189-B91B-A01A50B0186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9559BBF0-EEB9-4593-A464-6051D8CB70AC}" type="pres">
      <dgm:prSet presAssocID="{5614A5B3-A9A7-4132-9C29-D4D1D1690059}" presName="parentText" presStyleLbl="node1" presStyleIdx="0" presStyleCnt="6" custScaleY="72714" custLinFactY="-22016" custLinFactNeighborX="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5513BF1-C841-4773-99D7-AFC00363AEB6}" type="pres">
      <dgm:prSet presAssocID="{5614A5B3-A9A7-4132-9C29-D4D1D1690059}" presName="childText" presStyleLbl="revTx" presStyleIdx="0" presStyleCnt="1" custScaleY="5829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2CEB4B8-5EAD-4600-A54D-3C318EC10B57}" type="pres">
      <dgm:prSet presAssocID="{91CC6435-321D-477C-9156-4BF0AE1B1A84}" presName="parentText" presStyleLbl="node1" presStyleIdx="1" presStyleCnt="6" custScaleX="100000" custScaleY="74553" custLinFactY="-11152" custLinFactNeighborX="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3C9478E-480E-4603-A584-F80AD6B29F77}" type="pres">
      <dgm:prSet presAssocID="{F9F03358-C782-4860-BF01-4324397A9421}" presName="spacer" presStyleCnt="0"/>
      <dgm:spPr/>
    </dgm:pt>
    <dgm:pt modelId="{EA4182A4-A67B-40D5-A9BB-871157C81977}" type="pres">
      <dgm:prSet presAssocID="{402CD07E-D984-41A3-A785-0BC8CF2EEFA2}" presName="parentText" presStyleLbl="node1" presStyleIdx="2" presStyleCnt="6" custScaleY="68559" custLinFactY="-11153" custLinFactNeighborX="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70A8E74-FE62-4824-9C62-FE2A6B31E4B4}" type="pres">
      <dgm:prSet presAssocID="{5B652533-7937-42B0-A449-CA1CA0ADAD95}" presName="spacer" presStyleCnt="0"/>
      <dgm:spPr/>
    </dgm:pt>
    <dgm:pt modelId="{8B8DE4A4-4937-4B66-834E-B2EED0B349F9}" type="pres">
      <dgm:prSet presAssocID="{94A8ADFF-9E4A-4297-9541-192FC7A4257A}" presName="parentText" presStyleLbl="node1" presStyleIdx="3" presStyleCnt="6" custScaleX="100000" custScaleY="67642" custLinFactY="-8557" custLinFactNeighborX="107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F6FCF94-D4CF-4371-9E52-617A3DAD6A7B}" type="pres">
      <dgm:prSet presAssocID="{A97A4B39-F292-4E4D-AEE7-8BEA590212A7}" presName="spacer" presStyleCnt="0"/>
      <dgm:spPr/>
    </dgm:pt>
    <dgm:pt modelId="{3B4DEA2A-D5BC-4F52-8662-ABF4D4767815}" type="pres">
      <dgm:prSet presAssocID="{B27CABD2-3293-4F00-ABD9-11BF089DBA09}" presName="parentText" presStyleLbl="node1" presStyleIdx="4" presStyleCnt="6" custScaleY="63482" custLinFactY="-5043" custLinFactNeighborX="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86D33FD-2B0D-4060-9920-95779BC5D1C1}" type="pres">
      <dgm:prSet presAssocID="{B5A157B9-ADC3-44D9-B1BA-EB338F8ED3E9}" presName="spacer" presStyleCnt="0"/>
      <dgm:spPr/>
    </dgm:pt>
    <dgm:pt modelId="{820D9AD1-3C24-480B-815E-D3E9CDCD7A20}" type="pres">
      <dgm:prSet presAssocID="{5CA1FA8E-D5D0-4953-B479-C5CC1689735B}" presName="parentText" presStyleLbl="node1" presStyleIdx="5" presStyleCnt="6" custScaleY="54384" custLinFactY="-7100" custLinFactNeighborX="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B83009F5-3313-419E-9D8D-F49F673E0FDC}" type="presOf" srcId="{91CC6435-321D-477C-9156-4BF0AE1B1A84}" destId="{B2CEB4B8-5EAD-4600-A54D-3C318EC10B57}" srcOrd="0" destOrd="0" presId="urn:microsoft.com/office/officeart/2005/8/layout/vList2"/>
    <dgm:cxn modelId="{1A93D01E-5E05-430A-A929-20FC16BC91F1}" srcId="{7F7D24F0-4C60-4189-B91B-A01A50B01864}" destId="{91CC6435-321D-477C-9156-4BF0AE1B1A84}" srcOrd="1" destOrd="0" parTransId="{416EF88F-EFF6-4A2B-B042-367E43C6CC47}" sibTransId="{F9F03358-C782-4860-BF01-4324397A9421}"/>
    <dgm:cxn modelId="{33ECEBE1-9676-4300-BADA-4845D88C04BE}" type="presOf" srcId="{5CA1FA8E-D5D0-4953-B479-C5CC1689735B}" destId="{820D9AD1-3C24-480B-815E-D3E9CDCD7A20}" srcOrd="0" destOrd="0" presId="urn:microsoft.com/office/officeart/2005/8/layout/vList2"/>
    <dgm:cxn modelId="{B4E06D30-D2F9-4708-8E5A-93B899A1FAE6}" srcId="{7F7D24F0-4C60-4189-B91B-A01A50B01864}" destId="{5CA1FA8E-D5D0-4953-B479-C5CC1689735B}" srcOrd="5" destOrd="0" parTransId="{40EB8E17-4138-42DE-94BF-1702E902C99F}" sibTransId="{A954607C-017A-4A26-BEB5-FFBD516DF3A1}"/>
    <dgm:cxn modelId="{8D9D62B9-F262-44E8-8265-4B95D599426D}" type="presOf" srcId="{8E7F2E1E-F9BC-4BBD-9AD7-B26072B4937D}" destId="{85513BF1-C841-4773-99D7-AFC00363AEB6}" srcOrd="0" destOrd="0" presId="urn:microsoft.com/office/officeart/2005/8/layout/vList2"/>
    <dgm:cxn modelId="{760E9555-9BAF-438F-AB5B-11616C0B2535}" type="presOf" srcId="{7F7D24F0-4C60-4189-B91B-A01A50B01864}" destId="{41D3AC59-D726-417C-B08F-1B7B5A04DF89}" srcOrd="0" destOrd="0" presId="urn:microsoft.com/office/officeart/2005/8/layout/vList2"/>
    <dgm:cxn modelId="{ACFCFD82-10A1-4A1A-9122-13392D681A78}" srcId="{7F7D24F0-4C60-4189-B91B-A01A50B01864}" destId="{94A8ADFF-9E4A-4297-9541-192FC7A4257A}" srcOrd="3" destOrd="0" parTransId="{428171F3-74A0-4C11-BD3F-900D639CB7B5}" sibTransId="{A97A4B39-F292-4E4D-AEE7-8BEA590212A7}"/>
    <dgm:cxn modelId="{EDDF1395-0DC3-4EED-A6EC-F224D93296AE}" srcId="{5614A5B3-A9A7-4132-9C29-D4D1D1690059}" destId="{8E7F2E1E-F9BC-4BBD-9AD7-B26072B4937D}" srcOrd="0" destOrd="0" parTransId="{C2BFC0D1-528F-44B4-BEF9-08509BFD7DC5}" sibTransId="{14FFFFDB-8656-41ED-98CC-28FC757301A9}"/>
    <dgm:cxn modelId="{33905D75-E229-4CEF-9307-E94C741F40F9}" type="presOf" srcId="{94A8ADFF-9E4A-4297-9541-192FC7A4257A}" destId="{8B8DE4A4-4937-4B66-834E-B2EED0B349F9}" srcOrd="0" destOrd="0" presId="urn:microsoft.com/office/officeart/2005/8/layout/vList2"/>
    <dgm:cxn modelId="{92CA9A3C-E915-4D56-9A4C-5E1A711CE526}" srcId="{7F7D24F0-4C60-4189-B91B-A01A50B01864}" destId="{B27CABD2-3293-4F00-ABD9-11BF089DBA09}" srcOrd="4" destOrd="0" parTransId="{88F6D40E-AD91-4D06-A3BE-0D5815D41345}" sibTransId="{B5A157B9-ADC3-44D9-B1BA-EB338F8ED3E9}"/>
    <dgm:cxn modelId="{62873BC5-CB1E-4D88-87F4-870E4ADB903F}" srcId="{7F7D24F0-4C60-4189-B91B-A01A50B01864}" destId="{402CD07E-D984-41A3-A785-0BC8CF2EEFA2}" srcOrd="2" destOrd="0" parTransId="{1C84F597-8FE4-460C-91CF-F3CF3174F4A7}" sibTransId="{5B652533-7937-42B0-A449-CA1CA0ADAD95}"/>
    <dgm:cxn modelId="{A976DA75-B4B0-45BE-99F7-CC8DF146F801}" type="presOf" srcId="{5614A5B3-A9A7-4132-9C29-D4D1D1690059}" destId="{9559BBF0-EEB9-4593-A464-6051D8CB70AC}" srcOrd="0" destOrd="0" presId="urn:microsoft.com/office/officeart/2005/8/layout/vList2"/>
    <dgm:cxn modelId="{94B81FC1-DDB2-4657-8DD4-B02C8871C380}" type="presOf" srcId="{B27CABD2-3293-4F00-ABD9-11BF089DBA09}" destId="{3B4DEA2A-D5BC-4F52-8662-ABF4D4767815}" srcOrd="0" destOrd="0" presId="urn:microsoft.com/office/officeart/2005/8/layout/vList2"/>
    <dgm:cxn modelId="{FE83F65C-47C0-4AEF-A567-9D6FEE715731}" srcId="{7F7D24F0-4C60-4189-B91B-A01A50B01864}" destId="{5614A5B3-A9A7-4132-9C29-D4D1D1690059}" srcOrd="0" destOrd="0" parTransId="{C2DD681A-C62A-4B68-8FB1-F3FBFB3607DD}" sibTransId="{714F758E-232B-4585-A7F7-DF9B27B4BD30}"/>
    <dgm:cxn modelId="{405B8C74-E139-4418-9195-C252AF62BED0}" type="presOf" srcId="{402CD07E-D984-41A3-A785-0BC8CF2EEFA2}" destId="{EA4182A4-A67B-40D5-A9BB-871157C81977}" srcOrd="0" destOrd="0" presId="urn:microsoft.com/office/officeart/2005/8/layout/vList2"/>
    <dgm:cxn modelId="{A686D0BE-31DB-43DA-AC72-BE73E720690A}" type="presParOf" srcId="{41D3AC59-D726-417C-B08F-1B7B5A04DF89}" destId="{9559BBF0-EEB9-4593-A464-6051D8CB70AC}" srcOrd="0" destOrd="0" presId="urn:microsoft.com/office/officeart/2005/8/layout/vList2"/>
    <dgm:cxn modelId="{0E0EE978-336D-41E7-B611-E42871CF162B}" type="presParOf" srcId="{41D3AC59-D726-417C-B08F-1B7B5A04DF89}" destId="{85513BF1-C841-4773-99D7-AFC00363AEB6}" srcOrd="1" destOrd="0" presId="urn:microsoft.com/office/officeart/2005/8/layout/vList2"/>
    <dgm:cxn modelId="{54D9037B-E2AA-41A7-B399-30C6EA27DF48}" type="presParOf" srcId="{41D3AC59-D726-417C-B08F-1B7B5A04DF89}" destId="{B2CEB4B8-5EAD-4600-A54D-3C318EC10B57}" srcOrd="2" destOrd="0" presId="urn:microsoft.com/office/officeart/2005/8/layout/vList2"/>
    <dgm:cxn modelId="{85AB33C7-E80B-410C-8AE4-9F4B6A2E6700}" type="presParOf" srcId="{41D3AC59-D726-417C-B08F-1B7B5A04DF89}" destId="{03C9478E-480E-4603-A584-F80AD6B29F77}" srcOrd="3" destOrd="0" presId="urn:microsoft.com/office/officeart/2005/8/layout/vList2"/>
    <dgm:cxn modelId="{DACA09EB-2282-4F74-9CC5-F72F53680896}" type="presParOf" srcId="{41D3AC59-D726-417C-B08F-1B7B5A04DF89}" destId="{EA4182A4-A67B-40D5-A9BB-871157C81977}" srcOrd="4" destOrd="0" presId="urn:microsoft.com/office/officeart/2005/8/layout/vList2"/>
    <dgm:cxn modelId="{19A20C26-0717-49EF-A1C2-F2D80978043C}" type="presParOf" srcId="{41D3AC59-D726-417C-B08F-1B7B5A04DF89}" destId="{C70A8E74-FE62-4824-9C62-FE2A6B31E4B4}" srcOrd="5" destOrd="0" presId="urn:microsoft.com/office/officeart/2005/8/layout/vList2"/>
    <dgm:cxn modelId="{E2FC6B1B-120C-4A39-BA1F-A52AC42893C4}" type="presParOf" srcId="{41D3AC59-D726-417C-B08F-1B7B5A04DF89}" destId="{8B8DE4A4-4937-4B66-834E-B2EED0B349F9}" srcOrd="6" destOrd="0" presId="urn:microsoft.com/office/officeart/2005/8/layout/vList2"/>
    <dgm:cxn modelId="{858190DE-4001-4574-AFC4-E3FEBAAC6DF6}" type="presParOf" srcId="{41D3AC59-D726-417C-B08F-1B7B5A04DF89}" destId="{3F6FCF94-D4CF-4371-9E52-617A3DAD6A7B}" srcOrd="7" destOrd="0" presId="urn:microsoft.com/office/officeart/2005/8/layout/vList2"/>
    <dgm:cxn modelId="{4351B2D3-8138-48EA-986C-0B9110D2DA08}" type="presParOf" srcId="{41D3AC59-D726-417C-B08F-1B7B5A04DF89}" destId="{3B4DEA2A-D5BC-4F52-8662-ABF4D4767815}" srcOrd="8" destOrd="0" presId="urn:microsoft.com/office/officeart/2005/8/layout/vList2"/>
    <dgm:cxn modelId="{9AF31784-AAB8-45B4-8698-E3CFCD6BCB99}" type="presParOf" srcId="{41D3AC59-D726-417C-B08F-1B7B5A04DF89}" destId="{E86D33FD-2B0D-4060-9920-95779BC5D1C1}" srcOrd="9" destOrd="0" presId="urn:microsoft.com/office/officeart/2005/8/layout/vList2"/>
    <dgm:cxn modelId="{0FE6A243-9739-48F6-BF37-180E63319FF5}" type="presParOf" srcId="{41D3AC59-D726-417C-B08F-1B7B5A04DF89}" destId="{820D9AD1-3C24-480B-815E-D3E9CDCD7A20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27860E1-3BBB-4A1D-9457-D3B7C79CB4A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17272346-BF74-4F45-9548-CD95F3676B0C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dirty="0" smtClean="0"/>
            <a:t> </a:t>
          </a:r>
        </a:p>
        <a:p>
          <a:pPr marL="0" marR="0" indent="0" defTabSz="6667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uk-UA" b="1" dirty="0" smtClean="0">
              <a:solidFill>
                <a:srgbClr val="008000"/>
              </a:solidFill>
            </a:rPr>
            <a:t>1-й зелена,  різних відтінків</a:t>
          </a:r>
        </a:p>
        <a:p>
          <a:pPr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dirty="0"/>
        </a:p>
      </dgm:t>
    </dgm:pt>
    <dgm:pt modelId="{817A3EBA-8BB3-4075-A9B7-22F4783CAB83}" type="parTrans" cxnId="{C1EA9743-021A-4AA4-AF58-92E8056DA707}">
      <dgm:prSet/>
      <dgm:spPr/>
      <dgm:t>
        <a:bodyPr/>
        <a:lstStyle/>
        <a:p>
          <a:endParaRPr lang="uk-UA"/>
        </a:p>
      </dgm:t>
    </dgm:pt>
    <dgm:pt modelId="{3CB0E649-DF6E-4CFD-A626-69648F5C2E3B}" type="sibTrans" cxnId="{C1EA9743-021A-4AA4-AF58-92E8056DA707}">
      <dgm:prSet/>
      <dgm:spPr/>
      <dgm:t>
        <a:bodyPr/>
        <a:lstStyle/>
        <a:p>
          <a:endParaRPr lang="uk-UA"/>
        </a:p>
      </dgm:t>
    </dgm:pt>
    <dgm:pt modelId="{07491199-658E-4380-B087-BAD11C0E4F21}">
      <dgm:prSet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b="1" dirty="0" smtClean="0">
              <a:solidFill>
                <a:srgbClr val="996600"/>
              </a:solidFill>
            </a:rPr>
            <a:t>2-й коричнева або жовта, різних відтінків</a:t>
          </a:r>
        </a:p>
        <a:p>
          <a:pPr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dirty="0" smtClean="0"/>
        </a:p>
      </dgm:t>
    </dgm:pt>
    <dgm:pt modelId="{EF81D371-61A2-48CA-BC37-3ECCCAF80CD8}" type="parTrans" cxnId="{71AED111-F60D-4092-B190-84C7C441F983}">
      <dgm:prSet/>
      <dgm:spPr/>
      <dgm:t>
        <a:bodyPr/>
        <a:lstStyle/>
        <a:p>
          <a:endParaRPr lang="uk-UA"/>
        </a:p>
      </dgm:t>
    </dgm:pt>
    <dgm:pt modelId="{F123B6D5-489C-48AB-B424-A2C04AB96C1B}" type="sibTrans" cxnId="{71AED111-F60D-4092-B190-84C7C441F983}">
      <dgm:prSet/>
      <dgm:spPr/>
      <dgm:t>
        <a:bodyPr/>
        <a:lstStyle/>
        <a:p>
          <a:endParaRPr lang="uk-UA"/>
        </a:p>
      </dgm:t>
    </dgm:pt>
    <dgm:pt modelId="{51E44690-9764-4535-8E95-B786CAED32C2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uk-UA" dirty="0" smtClean="0"/>
        </a:p>
        <a:p>
          <a:pPr marL="0" marR="0" indent="0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uk-UA" b="1" dirty="0" smtClean="0">
              <a:solidFill>
                <a:srgbClr val="FF0000"/>
              </a:solidFill>
            </a:rPr>
            <a:t>3-й червона, різних  відтінків </a:t>
          </a:r>
        </a:p>
        <a:p>
          <a:pPr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dirty="0"/>
        </a:p>
      </dgm:t>
    </dgm:pt>
    <dgm:pt modelId="{DBC36CF3-0F32-4D59-8150-8BD874AE8F67}" type="parTrans" cxnId="{D946B7DB-7AF4-4732-AD92-68675413B380}">
      <dgm:prSet/>
      <dgm:spPr/>
      <dgm:t>
        <a:bodyPr/>
        <a:lstStyle/>
        <a:p>
          <a:endParaRPr lang="uk-UA"/>
        </a:p>
      </dgm:t>
    </dgm:pt>
    <dgm:pt modelId="{4452F2E1-F4D2-4EFF-83D0-884BF4578A89}" type="sibTrans" cxnId="{D946B7DB-7AF4-4732-AD92-68675413B380}">
      <dgm:prSet/>
      <dgm:spPr/>
      <dgm:t>
        <a:bodyPr/>
        <a:lstStyle/>
        <a:p>
          <a:endParaRPr lang="uk-UA"/>
        </a:p>
      </dgm:t>
    </dgm:pt>
    <dgm:pt modelId="{16B82113-BA2E-40AE-ABB7-846D347BF54D}">
      <dgm:prSet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dirty="0" smtClean="0">
              <a:solidFill>
                <a:srgbClr val="002060"/>
              </a:solidFill>
            </a:rPr>
            <a:t>4-й – інші однотонні кольори</a:t>
          </a:r>
        </a:p>
      </dgm:t>
    </dgm:pt>
    <dgm:pt modelId="{0530BB55-713C-4DBA-B74E-DAAA6CED89DD}" type="parTrans" cxnId="{DEE4E64D-AD1E-46FF-BE19-198E3E40EF60}">
      <dgm:prSet/>
      <dgm:spPr/>
      <dgm:t>
        <a:bodyPr/>
        <a:lstStyle/>
        <a:p>
          <a:endParaRPr lang="uk-UA"/>
        </a:p>
      </dgm:t>
    </dgm:pt>
    <dgm:pt modelId="{C9489B78-033F-428D-82B5-9785A8F8CC4D}" type="sibTrans" cxnId="{DEE4E64D-AD1E-46FF-BE19-198E3E40EF60}">
      <dgm:prSet/>
      <dgm:spPr/>
      <dgm:t>
        <a:bodyPr/>
        <a:lstStyle/>
        <a:p>
          <a:endParaRPr lang="uk-UA"/>
        </a:p>
      </dgm:t>
    </dgm:pt>
    <dgm:pt modelId="{6738E87D-6123-4FDB-8CCF-E8C0468A3395}" type="pres">
      <dgm:prSet presAssocID="{627860E1-3BBB-4A1D-9457-D3B7C79CB4A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1FDD0F79-9AB2-4757-823F-4CBAF637D5A1}" type="pres">
      <dgm:prSet presAssocID="{17272346-BF74-4F45-9548-CD95F3676B0C}" presName="parentLin" presStyleCnt="0"/>
      <dgm:spPr/>
    </dgm:pt>
    <dgm:pt modelId="{9FF45600-61FD-44C0-A7DF-D53E3C2FBFBD}" type="pres">
      <dgm:prSet presAssocID="{17272346-BF74-4F45-9548-CD95F3676B0C}" presName="parentLeftMargin" presStyleLbl="node1" presStyleIdx="0" presStyleCnt="4"/>
      <dgm:spPr/>
      <dgm:t>
        <a:bodyPr/>
        <a:lstStyle/>
        <a:p>
          <a:endParaRPr lang="uk-UA"/>
        </a:p>
      </dgm:t>
    </dgm:pt>
    <dgm:pt modelId="{3EC6C5E5-0D8F-4F63-9333-D15682D76EFD}" type="pres">
      <dgm:prSet presAssocID="{17272346-BF74-4F45-9548-CD95F3676B0C}" presName="parentText" presStyleLbl="node1" presStyleIdx="0" presStyleCnt="4" custLinFactNeighborX="19659" custLinFactNeighborY="-11632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E9B5470-C450-4974-AE85-DA791641F4DF}" type="pres">
      <dgm:prSet presAssocID="{17272346-BF74-4F45-9548-CD95F3676B0C}" presName="negativeSpace" presStyleCnt="0"/>
      <dgm:spPr/>
    </dgm:pt>
    <dgm:pt modelId="{5D854A17-8F06-41C5-839B-137FEFC6F04F}" type="pres">
      <dgm:prSet presAssocID="{17272346-BF74-4F45-9548-CD95F3676B0C}" presName="childText" presStyleLbl="conFgAcc1" presStyleIdx="0" presStyleCnt="4">
        <dgm:presLayoutVars>
          <dgm:bulletEnabled val="1"/>
        </dgm:presLayoutVars>
      </dgm:prSet>
      <dgm:spPr>
        <a:solidFill>
          <a:srgbClr val="00FF99">
            <a:alpha val="90000"/>
          </a:srgbClr>
        </a:solidFill>
      </dgm:spPr>
    </dgm:pt>
    <dgm:pt modelId="{F97889AD-EF20-4296-90BB-2CECD59F1EE0}" type="pres">
      <dgm:prSet presAssocID="{3CB0E649-DF6E-4CFD-A626-69648F5C2E3B}" presName="spaceBetweenRectangles" presStyleCnt="0"/>
      <dgm:spPr/>
    </dgm:pt>
    <dgm:pt modelId="{A96B4D93-5116-4E39-9194-81DB6DAD6171}" type="pres">
      <dgm:prSet presAssocID="{07491199-658E-4380-B087-BAD11C0E4F21}" presName="parentLin" presStyleCnt="0"/>
      <dgm:spPr/>
    </dgm:pt>
    <dgm:pt modelId="{09FFC092-11BE-496B-9703-6A8060AD00C7}" type="pres">
      <dgm:prSet presAssocID="{07491199-658E-4380-B087-BAD11C0E4F21}" presName="parentLeftMargin" presStyleLbl="node1" presStyleIdx="0" presStyleCnt="4"/>
      <dgm:spPr/>
      <dgm:t>
        <a:bodyPr/>
        <a:lstStyle/>
        <a:p>
          <a:endParaRPr lang="uk-UA"/>
        </a:p>
      </dgm:t>
    </dgm:pt>
    <dgm:pt modelId="{60F33BAE-0FD6-4292-B1D5-23CB4AFCB7A8}" type="pres">
      <dgm:prSet presAssocID="{07491199-658E-4380-B087-BAD11C0E4F21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46A2429-8EA7-4B90-A1F2-BB70AD227626}" type="pres">
      <dgm:prSet presAssocID="{07491199-658E-4380-B087-BAD11C0E4F21}" presName="negativeSpace" presStyleCnt="0"/>
      <dgm:spPr/>
    </dgm:pt>
    <dgm:pt modelId="{5AC1615B-EB1D-4F74-97C6-3E155241F9B5}" type="pres">
      <dgm:prSet presAssocID="{07491199-658E-4380-B087-BAD11C0E4F21}" presName="childText" presStyleLbl="conFgAcc1" presStyleIdx="1" presStyleCnt="4">
        <dgm:presLayoutVars>
          <dgm:bulletEnabled val="1"/>
        </dgm:presLayoutVars>
      </dgm:prSet>
      <dgm:spPr>
        <a:solidFill>
          <a:srgbClr val="FFCC00">
            <a:alpha val="89804"/>
          </a:srgbClr>
        </a:solidFill>
      </dgm:spPr>
    </dgm:pt>
    <dgm:pt modelId="{07639FEA-40C0-4406-BC6E-5D7A4A7676C7}" type="pres">
      <dgm:prSet presAssocID="{F123B6D5-489C-48AB-B424-A2C04AB96C1B}" presName="spaceBetweenRectangles" presStyleCnt="0"/>
      <dgm:spPr/>
    </dgm:pt>
    <dgm:pt modelId="{B848CDDA-A3BF-4B00-BA95-4BA926411292}" type="pres">
      <dgm:prSet presAssocID="{51E44690-9764-4535-8E95-B786CAED32C2}" presName="parentLin" presStyleCnt="0"/>
      <dgm:spPr/>
    </dgm:pt>
    <dgm:pt modelId="{A7CA497A-F245-4543-ABD7-5C73432DF663}" type="pres">
      <dgm:prSet presAssocID="{51E44690-9764-4535-8E95-B786CAED32C2}" presName="parentLeftMargin" presStyleLbl="node1" presStyleIdx="1" presStyleCnt="4"/>
      <dgm:spPr/>
      <dgm:t>
        <a:bodyPr/>
        <a:lstStyle/>
        <a:p>
          <a:endParaRPr lang="uk-UA"/>
        </a:p>
      </dgm:t>
    </dgm:pt>
    <dgm:pt modelId="{930B6B33-9663-4394-A688-99E0132CC48B}" type="pres">
      <dgm:prSet presAssocID="{51E44690-9764-4535-8E95-B786CAED32C2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20A6AD1-1B64-4330-BF7A-3ABCA7EC4A05}" type="pres">
      <dgm:prSet presAssocID="{51E44690-9764-4535-8E95-B786CAED32C2}" presName="negativeSpace" presStyleCnt="0"/>
      <dgm:spPr/>
    </dgm:pt>
    <dgm:pt modelId="{ED657CD9-9119-441A-B9E5-D9B45D2BCB63}" type="pres">
      <dgm:prSet presAssocID="{51E44690-9764-4535-8E95-B786CAED32C2}" presName="childText" presStyleLbl="conFgAcc1" presStyleIdx="2" presStyleCnt="4">
        <dgm:presLayoutVars>
          <dgm:bulletEnabled val="1"/>
        </dgm:presLayoutVars>
      </dgm:prSet>
      <dgm:spPr>
        <a:solidFill>
          <a:srgbClr val="FF9999">
            <a:alpha val="89804"/>
          </a:srgbClr>
        </a:solidFill>
      </dgm:spPr>
    </dgm:pt>
    <dgm:pt modelId="{C030BCDE-12E5-44D8-96E1-9FCCC19BFDD7}" type="pres">
      <dgm:prSet presAssocID="{4452F2E1-F4D2-4EFF-83D0-884BF4578A89}" presName="spaceBetweenRectangles" presStyleCnt="0"/>
      <dgm:spPr/>
    </dgm:pt>
    <dgm:pt modelId="{BADF86F8-93CA-4306-A86D-E10D3DE25CB7}" type="pres">
      <dgm:prSet presAssocID="{16B82113-BA2E-40AE-ABB7-846D347BF54D}" presName="parentLin" presStyleCnt="0"/>
      <dgm:spPr/>
    </dgm:pt>
    <dgm:pt modelId="{C4A5D25A-3859-4120-8576-2E4C107AB4D7}" type="pres">
      <dgm:prSet presAssocID="{16B82113-BA2E-40AE-ABB7-846D347BF54D}" presName="parentLeftMargin" presStyleLbl="node1" presStyleIdx="2" presStyleCnt="4"/>
      <dgm:spPr/>
      <dgm:t>
        <a:bodyPr/>
        <a:lstStyle/>
        <a:p>
          <a:endParaRPr lang="uk-UA"/>
        </a:p>
      </dgm:t>
    </dgm:pt>
    <dgm:pt modelId="{819B8B2C-39B4-4ABB-9E76-C8F7FD001590}" type="pres">
      <dgm:prSet presAssocID="{16B82113-BA2E-40AE-ABB7-846D347BF54D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B73A08D-8487-42F3-9988-DB169368E117}" type="pres">
      <dgm:prSet presAssocID="{16B82113-BA2E-40AE-ABB7-846D347BF54D}" presName="negativeSpace" presStyleCnt="0"/>
      <dgm:spPr/>
    </dgm:pt>
    <dgm:pt modelId="{34DF6E30-3A9C-4D74-8B20-141D367ABA5B}" type="pres">
      <dgm:prSet presAssocID="{16B82113-BA2E-40AE-ABB7-846D347BF54D}" presName="childText" presStyleLbl="conFgAcc1" presStyleIdx="3" presStyleCnt="4">
        <dgm:presLayoutVars>
          <dgm:bulletEnabled val="1"/>
        </dgm:presLayoutVars>
      </dgm:prSet>
      <dgm:spPr>
        <a:solidFill>
          <a:srgbClr val="00FFFF">
            <a:alpha val="89804"/>
          </a:srgbClr>
        </a:solidFill>
      </dgm:spPr>
    </dgm:pt>
  </dgm:ptLst>
  <dgm:cxnLst>
    <dgm:cxn modelId="{5638C121-A375-405D-955B-36599A18E70B}" type="presOf" srcId="{16B82113-BA2E-40AE-ABB7-846D347BF54D}" destId="{819B8B2C-39B4-4ABB-9E76-C8F7FD001590}" srcOrd="1" destOrd="0" presId="urn:microsoft.com/office/officeart/2005/8/layout/list1"/>
    <dgm:cxn modelId="{43240E44-09B0-4C33-AB49-E0FF8A222916}" type="presOf" srcId="{16B82113-BA2E-40AE-ABB7-846D347BF54D}" destId="{C4A5D25A-3859-4120-8576-2E4C107AB4D7}" srcOrd="0" destOrd="0" presId="urn:microsoft.com/office/officeart/2005/8/layout/list1"/>
    <dgm:cxn modelId="{A8286EFB-59AF-498A-A73A-A6D183A69A9E}" type="presOf" srcId="{07491199-658E-4380-B087-BAD11C0E4F21}" destId="{09FFC092-11BE-496B-9703-6A8060AD00C7}" srcOrd="0" destOrd="0" presId="urn:microsoft.com/office/officeart/2005/8/layout/list1"/>
    <dgm:cxn modelId="{A942F879-23A0-4CC4-A9EA-C9731D484E00}" type="presOf" srcId="{627860E1-3BBB-4A1D-9457-D3B7C79CB4AF}" destId="{6738E87D-6123-4FDB-8CCF-E8C0468A3395}" srcOrd="0" destOrd="0" presId="urn:microsoft.com/office/officeart/2005/8/layout/list1"/>
    <dgm:cxn modelId="{D946B7DB-7AF4-4732-AD92-68675413B380}" srcId="{627860E1-3BBB-4A1D-9457-D3B7C79CB4AF}" destId="{51E44690-9764-4535-8E95-B786CAED32C2}" srcOrd="2" destOrd="0" parTransId="{DBC36CF3-0F32-4D59-8150-8BD874AE8F67}" sibTransId="{4452F2E1-F4D2-4EFF-83D0-884BF4578A89}"/>
    <dgm:cxn modelId="{13987785-4164-467A-9017-FFD033BF4098}" type="presOf" srcId="{51E44690-9764-4535-8E95-B786CAED32C2}" destId="{A7CA497A-F245-4543-ABD7-5C73432DF663}" srcOrd="0" destOrd="0" presId="urn:microsoft.com/office/officeart/2005/8/layout/list1"/>
    <dgm:cxn modelId="{C1EA9743-021A-4AA4-AF58-92E8056DA707}" srcId="{627860E1-3BBB-4A1D-9457-D3B7C79CB4AF}" destId="{17272346-BF74-4F45-9548-CD95F3676B0C}" srcOrd="0" destOrd="0" parTransId="{817A3EBA-8BB3-4075-A9B7-22F4783CAB83}" sibTransId="{3CB0E649-DF6E-4CFD-A626-69648F5C2E3B}"/>
    <dgm:cxn modelId="{5CFDDC7C-05CF-4447-92D6-93CB5317B14A}" type="presOf" srcId="{17272346-BF74-4F45-9548-CD95F3676B0C}" destId="{9FF45600-61FD-44C0-A7DF-D53E3C2FBFBD}" srcOrd="0" destOrd="0" presId="urn:microsoft.com/office/officeart/2005/8/layout/list1"/>
    <dgm:cxn modelId="{DEE4E64D-AD1E-46FF-BE19-198E3E40EF60}" srcId="{627860E1-3BBB-4A1D-9457-D3B7C79CB4AF}" destId="{16B82113-BA2E-40AE-ABB7-846D347BF54D}" srcOrd="3" destOrd="0" parTransId="{0530BB55-713C-4DBA-B74E-DAAA6CED89DD}" sibTransId="{C9489B78-033F-428D-82B5-9785A8F8CC4D}"/>
    <dgm:cxn modelId="{03A48811-48B6-4E4B-AF69-A37D367EB3B6}" type="presOf" srcId="{07491199-658E-4380-B087-BAD11C0E4F21}" destId="{60F33BAE-0FD6-4292-B1D5-23CB4AFCB7A8}" srcOrd="1" destOrd="0" presId="urn:microsoft.com/office/officeart/2005/8/layout/list1"/>
    <dgm:cxn modelId="{71AED111-F60D-4092-B190-84C7C441F983}" srcId="{627860E1-3BBB-4A1D-9457-D3B7C79CB4AF}" destId="{07491199-658E-4380-B087-BAD11C0E4F21}" srcOrd="1" destOrd="0" parTransId="{EF81D371-61A2-48CA-BC37-3ECCCAF80CD8}" sibTransId="{F123B6D5-489C-48AB-B424-A2C04AB96C1B}"/>
    <dgm:cxn modelId="{12C47136-2705-4763-AF84-637568AC5FED}" type="presOf" srcId="{51E44690-9764-4535-8E95-B786CAED32C2}" destId="{930B6B33-9663-4394-A688-99E0132CC48B}" srcOrd="1" destOrd="0" presId="urn:microsoft.com/office/officeart/2005/8/layout/list1"/>
    <dgm:cxn modelId="{417B85D3-B5C9-40CE-B565-C54224B3CB97}" type="presOf" srcId="{17272346-BF74-4F45-9548-CD95F3676B0C}" destId="{3EC6C5E5-0D8F-4F63-9333-D15682D76EFD}" srcOrd="1" destOrd="0" presId="urn:microsoft.com/office/officeart/2005/8/layout/list1"/>
    <dgm:cxn modelId="{C356DBF1-295B-48B0-A964-F3C7D9AA3287}" type="presParOf" srcId="{6738E87D-6123-4FDB-8CCF-E8C0468A3395}" destId="{1FDD0F79-9AB2-4757-823F-4CBAF637D5A1}" srcOrd="0" destOrd="0" presId="urn:microsoft.com/office/officeart/2005/8/layout/list1"/>
    <dgm:cxn modelId="{B4A01043-0CD2-4EE6-89CC-1C2BD8E10D65}" type="presParOf" srcId="{1FDD0F79-9AB2-4757-823F-4CBAF637D5A1}" destId="{9FF45600-61FD-44C0-A7DF-D53E3C2FBFBD}" srcOrd="0" destOrd="0" presId="urn:microsoft.com/office/officeart/2005/8/layout/list1"/>
    <dgm:cxn modelId="{20219DD6-54CF-4678-88AC-E28776F0710B}" type="presParOf" srcId="{1FDD0F79-9AB2-4757-823F-4CBAF637D5A1}" destId="{3EC6C5E5-0D8F-4F63-9333-D15682D76EFD}" srcOrd="1" destOrd="0" presId="urn:microsoft.com/office/officeart/2005/8/layout/list1"/>
    <dgm:cxn modelId="{061AF214-C7C0-498E-9601-E5958F913EE8}" type="presParOf" srcId="{6738E87D-6123-4FDB-8CCF-E8C0468A3395}" destId="{4E9B5470-C450-4974-AE85-DA791641F4DF}" srcOrd="1" destOrd="0" presId="urn:microsoft.com/office/officeart/2005/8/layout/list1"/>
    <dgm:cxn modelId="{295AE349-A3B3-4FCC-AC1E-10096D4AB440}" type="presParOf" srcId="{6738E87D-6123-4FDB-8CCF-E8C0468A3395}" destId="{5D854A17-8F06-41C5-839B-137FEFC6F04F}" srcOrd="2" destOrd="0" presId="urn:microsoft.com/office/officeart/2005/8/layout/list1"/>
    <dgm:cxn modelId="{986B22AE-7B87-4DED-A363-E8C5DCF92399}" type="presParOf" srcId="{6738E87D-6123-4FDB-8CCF-E8C0468A3395}" destId="{F97889AD-EF20-4296-90BB-2CECD59F1EE0}" srcOrd="3" destOrd="0" presId="urn:microsoft.com/office/officeart/2005/8/layout/list1"/>
    <dgm:cxn modelId="{010163B5-446C-4F1C-9B6F-A7D408F95ACC}" type="presParOf" srcId="{6738E87D-6123-4FDB-8CCF-E8C0468A3395}" destId="{A96B4D93-5116-4E39-9194-81DB6DAD6171}" srcOrd="4" destOrd="0" presId="urn:microsoft.com/office/officeart/2005/8/layout/list1"/>
    <dgm:cxn modelId="{AEEDD3DA-7208-45E4-A447-B70550792374}" type="presParOf" srcId="{A96B4D93-5116-4E39-9194-81DB6DAD6171}" destId="{09FFC092-11BE-496B-9703-6A8060AD00C7}" srcOrd="0" destOrd="0" presId="urn:microsoft.com/office/officeart/2005/8/layout/list1"/>
    <dgm:cxn modelId="{B39FDFEC-FBD3-4E7C-AD4D-6C23623FE350}" type="presParOf" srcId="{A96B4D93-5116-4E39-9194-81DB6DAD6171}" destId="{60F33BAE-0FD6-4292-B1D5-23CB4AFCB7A8}" srcOrd="1" destOrd="0" presId="urn:microsoft.com/office/officeart/2005/8/layout/list1"/>
    <dgm:cxn modelId="{DB47CAFD-81CF-460F-9254-D586CF9FEDC9}" type="presParOf" srcId="{6738E87D-6123-4FDB-8CCF-E8C0468A3395}" destId="{E46A2429-8EA7-4B90-A1F2-BB70AD227626}" srcOrd="5" destOrd="0" presId="urn:microsoft.com/office/officeart/2005/8/layout/list1"/>
    <dgm:cxn modelId="{9D093DCB-28FD-4F81-B03E-21889C5B9C31}" type="presParOf" srcId="{6738E87D-6123-4FDB-8CCF-E8C0468A3395}" destId="{5AC1615B-EB1D-4F74-97C6-3E155241F9B5}" srcOrd="6" destOrd="0" presId="urn:microsoft.com/office/officeart/2005/8/layout/list1"/>
    <dgm:cxn modelId="{B595912A-A94F-4EE1-96CA-010E87BBB5C6}" type="presParOf" srcId="{6738E87D-6123-4FDB-8CCF-E8C0468A3395}" destId="{07639FEA-40C0-4406-BC6E-5D7A4A7676C7}" srcOrd="7" destOrd="0" presId="urn:microsoft.com/office/officeart/2005/8/layout/list1"/>
    <dgm:cxn modelId="{1594D26B-1271-49C0-B228-542074F26A80}" type="presParOf" srcId="{6738E87D-6123-4FDB-8CCF-E8C0468A3395}" destId="{B848CDDA-A3BF-4B00-BA95-4BA926411292}" srcOrd="8" destOrd="0" presId="urn:microsoft.com/office/officeart/2005/8/layout/list1"/>
    <dgm:cxn modelId="{2EF50733-387A-4CD2-B41E-6EDF6BB1233E}" type="presParOf" srcId="{B848CDDA-A3BF-4B00-BA95-4BA926411292}" destId="{A7CA497A-F245-4543-ABD7-5C73432DF663}" srcOrd="0" destOrd="0" presId="urn:microsoft.com/office/officeart/2005/8/layout/list1"/>
    <dgm:cxn modelId="{9F0B3015-877F-4205-93DA-165EC66D00C8}" type="presParOf" srcId="{B848CDDA-A3BF-4B00-BA95-4BA926411292}" destId="{930B6B33-9663-4394-A688-99E0132CC48B}" srcOrd="1" destOrd="0" presId="urn:microsoft.com/office/officeart/2005/8/layout/list1"/>
    <dgm:cxn modelId="{0B7BE8DD-2E29-448A-9EE0-7B1413D54C97}" type="presParOf" srcId="{6738E87D-6123-4FDB-8CCF-E8C0468A3395}" destId="{920A6AD1-1B64-4330-BF7A-3ABCA7EC4A05}" srcOrd="9" destOrd="0" presId="urn:microsoft.com/office/officeart/2005/8/layout/list1"/>
    <dgm:cxn modelId="{9AEFF369-43AE-4634-BC8A-888CC52A63C6}" type="presParOf" srcId="{6738E87D-6123-4FDB-8CCF-E8C0468A3395}" destId="{ED657CD9-9119-441A-B9E5-D9B45D2BCB63}" srcOrd="10" destOrd="0" presId="urn:microsoft.com/office/officeart/2005/8/layout/list1"/>
    <dgm:cxn modelId="{9E0D4D59-55CC-4081-A78F-D9567D4B70F9}" type="presParOf" srcId="{6738E87D-6123-4FDB-8CCF-E8C0468A3395}" destId="{C030BCDE-12E5-44D8-96E1-9FCCC19BFDD7}" srcOrd="11" destOrd="0" presId="urn:microsoft.com/office/officeart/2005/8/layout/list1"/>
    <dgm:cxn modelId="{262208B0-1A28-46AB-902B-EA5463B2D743}" type="presParOf" srcId="{6738E87D-6123-4FDB-8CCF-E8C0468A3395}" destId="{BADF86F8-93CA-4306-A86D-E10D3DE25CB7}" srcOrd="12" destOrd="0" presId="urn:microsoft.com/office/officeart/2005/8/layout/list1"/>
    <dgm:cxn modelId="{C7F09193-675D-4592-8493-2239ECD3305F}" type="presParOf" srcId="{BADF86F8-93CA-4306-A86D-E10D3DE25CB7}" destId="{C4A5D25A-3859-4120-8576-2E4C107AB4D7}" srcOrd="0" destOrd="0" presId="urn:microsoft.com/office/officeart/2005/8/layout/list1"/>
    <dgm:cxn modelId="{1485C2D4-96CF-44F6-B48C-CDBC2C3FAA0E}" type="presParOf" srcId="{BADF86F8-93CA-4306-A86D-E10D3DE25CB7}" destId="{819B8B2C-39B4-4ABB-9E76-C8F7FD001590}" srcOrd="1" destOrd="0" presId="urn:microsoft.com/office/officeart/2005/8/layout/list1"/>
    <dgm:cxn modelId="{4C2B228E-851B-48CB-80D0-1F4A99CAC711}" type="presParOf" srcId="{6738E87D-6123-4FDB-8CCF-E8C0468A3395}" destId="{AB73A08D-8487-42F3-9988-DB169368E117}" srcOrd="13" destOrd="0" presId="urn:microsoft.com/office/officeart/2005/8/layout/list1"/>
    <dgm:cxn modelId="{EE71E4D1-2BDA-4731-B417-BB6AE3DE2F82}" type="presParOf" srcId="{6738E87D-6123-4FDB-8CCF-E8C0468A3395}" destId="{34DF6E30-3A9C-4D74-8B20-141D367ABA5B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27860E1-3BBB-4A1D-9457-D3B7C79CB4A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17272346-BF74-4F45-9548-CD95F3676B0C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rgbClr val="FFFF00"/>
        </a:solidFill>
      </dgm:spPr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dirty="0" smtClean="0"/>
            <a:t> </a:t>
          </a:r>
        </a:p>
        <a:p>
          <a:pPr marL="0" marR="0" indent="0" algn="ctr" defTabSz="6667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uk-UA" sz="3200" b="1" dirty="0" smtClean="0">
              <a:solidFill>
                <a:srgbClr val="C111B4"/>
              </a:solidFill>
            </a:rPr>
            <a:t>1-й  строката, світла (на світлому фоні темний малюнок)</a:t>
          </a:r>
        </a:p>
        <a:p>
          <a:pPr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600" dirty="0"/>
        </a:p>
      </dgm:t>
    </dgm:pt>
    <dgm:pt modelId="{817A3EBA-8BB3-4075-A9B7-22F4783CAB83}" type="parTrans" cxnId="{C1EA9743-021A-4AA4-AF58-92E8056DA707}">
      <dgm:prSet/>
      <dgm:spPr/>
      <dgm:t>
        <a:bodyPr/>
        <a:lstStyle/>
        <a:p>
          <a:endParaRPr lang="uk-UA"/>
        </a:p>
      </dgm:t>
    </dgm:pt>
    <dgm:pt modelId="{3CB0E649-DF6E-4CFD-A626-69648F5C2E3B}" type="sibTrans" cxnId="{C1EA9743-021A-4AA4-AF58-92E8056DA707}">
      <dgm:prSet/>
      <dgm:spPr/>
      <dgm:t>
        <a:bodyPr/>
        <a:lstStyle/>
        <a:p>
          <a:endParaRPr lang="uk-UA"/>
        </a:p>
      </dgm:t>
    </dgm:pt>
    <dgm:pt modelId="{07491199-658E-4380-B087-BAD11C0E4F21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3200" b="1" dirty="0" smtClean="0">
              <a:solidFill>
                <a:srgbClr val="C00000"/>
              </a:solidFill>
            </a:rPr>
            <a:t>2-й коричнева або жовта, різних відтінків</a:t>
          </a:r>
        </a:p>
        <a:p>
          <a:pPr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200" dirty="0" smtClean="0"/>
        </a:p>
      </dgm:t>
    </dgm:pt>
    <dgm:pt modelId="{EF81D371-61A2-48CA-BC37-3ECCCAF80CD8}" type="parTrans" cxnId="{71AED111-F60D-4092-B190-84C7C441F983}">
      <dgm:prSet/>
      <dgm:spPr/>
      <dgm:t>
        <a:bodyPr/>
        <a:lstStyle/>
        <a:p>
          <a:endParaRPr lang="uk-UA"/>
        </a:p>
      </dgm:t>
    </dgm:pt>
    <dgm:pt modelId="{F123B6D5-489C-48AB-B424-A2C04AB96C1B}" type="sibTrans" cxnId="{71AED111-F60D-4092-B190-84C7C441F983}">
      <dgm:prSet/>
      <dgm:spPr/>
      <dgm:t>
        <a:bodyPr/>
        <a:lstStyle/>
        <a:p>
          <a:endParaRPr lang="uk-UA"/>
        </a:p>
      </dgm:t>
    </dgm:pt>
    <dgm:pt modelId="{6738E87D-6123-4FDB-8CCF-E8C0468A3395}" type="pres">
      <dgm:prSet presAssocID="{627860E1-3BBB-4A1D-9457-D3B7C79CB4A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1FDD0F79-9AB2-4757-823F-4CBAF637D5A1}" type="pres">
      <dgm:prSet presAssocID="{17272346-BF74-4F45-9548-CD95F3676B0C}" presName="parentLin" presStyleCnt="0"/>
      <dgm:spPr/>
    </dgm:pt>
    <dgm:pt modelId="{9FF45600-61FD-44C0-A7DF-D53E3C2FBFBD}" type="pres">
      <dgm:prSet presAssocID="{17272346-BF74-4F45-9548-CD95F3676B0C}" presName="parentLeftMargin" presStyleLbl="node1" presStyleIdx="0" presStyleCnt="2"/>
      <dgm:spPr/>
      <dgm:t>
        <a:bodyPr/>
        <a:lstStyle/>
        <a:p>
          <a:endParaRPr lang="uk-UA"/>
        </a:p>
      </dgm:t>
    </dgm:pt>
    <dgm:pt modelId="{3EC6C5E5-0D8F-4F63-9333-D15682D76EFD}" type="pres">
      <dgm:prSet presAssocID="{17272346-BF74-4F45-9548-CD95F3676B0C}" presName="parentText" presStyleLbl="node1" presStyleIdx="0" presStyleCnt="2" custScaleX="129773" custScaleY="302101" custLinFactNeighborX="2665" custLinFactNeighborY="-6629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E9B5470-C450-4974-AE85-DA791641F4DF}" type="pres">
      <dgm:prSet presAssocID="{17272346-BF74-4F45-9548-CD95F3676B0C}" presName="negativeSpace" presStyleCnt="0"/>
      <dgm:spPr/>
    </dgm:pt>
    <dgm:pt modelId="{5D854A17-8F06-41C5-839B-137FEFC6F04F}" type="pres">
      <dgm:prSet presAssocID="{17272346-BF74-4F45-9548-CD95F3676B0C}" presName="childText" presStyleLbl="conFgAcc1" presStyleIdx="0" presStyleCnt="2" custLinFactY="-29698" custLinFactNeighborY="-100000">
        <dgm:presLayoutVars>
          <dgm:bulletEnabled val="1"/>
        </dgm:presLayoutVars>
      </dgm:prSet>
      <dgm:spPr>
        <a:solidFill>
          <a:srgbClr val="00FF99">
            <a:alpha val="90000"/>
          </a:srgbClr>
        </a:solidFill>
      </dgm:spPr>
    </dgm:pt>
    <dgm:pt modelId="{F97889AD-EF20-4296-90BB-2CECD59F1EE0}" type="pres">
      <dgm:prSet presAssocID="{3CB0E649-DF6E-4CFD-A626-69648F5C2E3B}" presName="spaceBetweenRectangles" presStyleCnt="0"/>
      <dgm:spPr/>
    </dgm:pt>
    <dgm:pt modelId="{A96B4D93-5116-4E39-9194-81DB6DAD6171}" type="pres">
      <dgm:prSet presAssocID="{07491199-658E-4380-B087-BAD11C0E4F21}" presName="parentLin" presStyleCnt="0"/>
      <dgm:spPr/>
    </dgm:pt>
    <dgm:pt modelId="{09FFC092-11BE-496B-9703-6A8060AD00C7}" type="pres">
      <dgm:prSet presAssocID="{07491199-658E-4380-B087-BAD11C0E4F21}" presName="parentLeftMargin" presStyleLbl="node1" presStyleIdx="0" presStyleCnt="2"/>
      <dgm:spPr/>
      <dgm:t>
        <a:bodyPr/>
        <a:lstStyle/>
        <a:p>
          <a:endParaRPr lang="uk-UA"/>
        </a:p>
      </dgm:t>
    </dgm:pt>
    <dgm:pt modelId="{60F33BAE-0FD6-4292-B1D5-23CB4AFCB7A8}" type="pres">
      <dgm:prSet presAssocID="{07491199-658E-4380-B087-BAD11C0E4F21}" presName="parentText" presStyleLbl="node1" presStyleIdx="1" presStyleCnt="2" custScaleX="132599" custScaleY="266612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46A2429-8EA7-4B90-A1F2-BB70AD227626}" type="pres">
      <dgm:prSet presAssocID="{07491199-658E-4380-B087-BAD11C0E4F21}" presName="negativeSpace" presStyleCnt="0"/>
      <dgm:spPr/>
    </dgm:pt>
    <dgm:pt modelId="{5AC1615B-EB1D-4F74-97C6-3E155241F9B5}" type="pres">
      <dgm:prSet presAssocID="{07491199-658E-4380-B087-BAD11C0E4F21}" presName="childText" presStyleLbl="conFgAcc1" presStyleIdx="1" presStyleCnt="2">
        <dgm:presLayoutVars>
          <dgm:bulletEnabled val="1"/>
        </dgm:presLayoutVars>
      </dgm:prSet>
      <dgm:spPr>
        <a:solidFill>
          <a:srgbClr val="FFCC00">
            <a:alpha val="89804"/>
          </a:srgbClr>
        </a:solidFill>
      </dgm:spPr>
    </dgm:pt>
  </dgm:ptLst>
  <dgm:cxnLst>
    <dgm:cxn modelId="{2A7C5C07-55E3-4A72-A7E5-3FD9135B1A08}" type="presOf" srcId="{07491199-658E-4380-B087-BAD11C0E4F21}" destId="{09FFC092-11BE-496B-9703-6A8060AD00C7}" srcOrd="0" destOrd="0" presId="urn:microsoft.com/office/officeart/2005/8/layout/list1"/>
    <dgm:cxn modelId="{402D027F-461C-4A0B-90C1-A7D1D6579DE8}" type="presOf" srcId="{627860E1-3BBB-4A1D-9457-D3B7C79CB4AF}" destId="{6738E87D-6123-4FDB-8CCF-E8C0468A3395}" srcOrd="0" destOrd="0" presId="urn:microsoft.com/office/officeart/2005/8/layout/list1"/>
    <dgm:cxn modelId="{14F92839-0742-4825-AC72-A29713295F93}" type="presOf" srcId="{17272346-BF74-4F45-9548-CD95F3676B0C}" destId="{9FF45600-61FD-44C0-A7DF-D53E3C2FBFBD}" srcOrd="0" destOrd="0" presId="urn:microsoft.com/office/officeart/2005/8/layout/list1"/>
    <dgm:cxn modelId="{C1EA9743-021A-4AA4-AF58-92E8056DA707}" srcId="{627860E1-3BBB-4A1D-9457-D3B7C79CB4AF}" destId="{17272346-BF74-4F45-9548-CD95F3676B0C}" srcOrd="0" destOrd="0" parTransId="{817A3EBA-8BB3-4075-A9B7-22F4783CAB83}" sibTransId="{3CB0E649-DF6E-4CFD-A626-69648F5C2E3B}"/>
    <dgm:cxn modelId="{71AED111-F60D-4092-B190-84C7C441F983}" srcId="{627860E1-3BBB-4A1D-9457-D3B7C79CB4AF}" destId="{07491199-658E-4380-B087-BAD11C0E4F21}" srcOrd="1" destOrd="0" parTransId="{EF81D371-61A2-48CA-BC37-3ECCCAF80CD8}" sibTransId="{F123B6D5-489C-48AB-B424-A2C04AB96C1B}"/>
    <dgm:cxn modelId="{CF5D5DEC-4D45-4AE8-B973-B83C88706154}" type="presOf" srcId="{07491199-658E-4380-B087-BAD11C0E4F21}" destId="{60F33BAE-0FD6-4292-B1D5-23CB4AFCB7A8}" srcOrd="1" destOrd="0" presId="urn:microsoft.com/office/officeart/2005/8/layout/list1"/>
    <dgm:cxn modelId="{CFC70354-B3B2-43DC-BD8D-E9D9D82ABE47}" type="presOf" srcId="{17272346-BF74-4F45-9548-CD95F3676B0C}" destId="{3EC6C5E5-0D8F-4F63-9333-D15682D76EFD}" srcOrd="1" destOrd="0" presId="urn:microsoft.com/office/officeart/2005/8/layout/list1"/>
    <dgm:cxn modelId="{45A80208-490A-43B9-9D1D-E6D08EF0B3C0}" type="presParOf" srcId="{6738E87D-6123-4FDB-8CCF-E8C0468A3395}" destId="{1FDD0F79-9AB2-4757-823F-4CBAF637D5A1}" srcOrd="0" destOrd="0" presId="urn:microsoft.com/office/officeart/2005/8/layout/list1"/>
    <dgm:cxn modelId="{BF91C89F-1150-4C50-B5C1-459D55E0FF68}" type="presParOf" srcId="{1FDD0F79-9AB2-4757-823F-4CBAF637D5A1}" destId="{9FF45600-61FD-44C0-A7DF-D53E3C2FBFBD}" srcOrd="0" destOrd="0" presId="urn:microsoft.com/office/officeart/2005/8/layout/list1"/>
    <dgm:cxn modelId="{18557D0A-C0A3-413F-AA96-31817B5354B0}" type="presParOf" srcId="{1FDD0F79-9AB2-4757-823F-4CBAF637D5A1}" destId="{3EC6C5E5-0D8F-4F63-9333-D15682D76EFD}" srcOrd="1" destOrd="0" presId="urn:microsoft.com/office/officeart/2005/8/layout/list1"/>
    <dgm:cxn modelId="{8424D9E3-EF17-4A38-AB6F-6662E6388A57}" type="presParOf" srcId="{6738E87D-6123-4FDB-8CCF-E8C0468A3395}" destId="{4E9B5470-C450-4974-AE85-DA791641F4DF}" srcOrd="1" destOrd="0" presId="urn:microsoft.com/office/officeart/2005/8/layout/list1"/>
    <dgm:cxn modelId="{2D7218D0-D4CD-412D-A2A0-9818E2F3C2A9}" type="presParOf" srcId="{6738E87D-6123-4FDB-8CCF-E8C0468A3395}" destId="{5D854A17-8F06-41C5-839B-137FEFC6F04F}" srcOrd="2" destOrd="0" presId="urn:microsoft.com/office/officeart/2005/8/layout/list1"/>
    <dgm:cxn modelId="{F5A93FAB-9BA0-4FDC-8800-05F5BFC6AFA9}" type="presParOf" srcId="{6738E87D-6123-4FDB-8CCF-E8C0468A3395}" destId="{F97889AD-EF20-4296-90BB-2CECD59F1EE0}" srcOrd="3" destOrd="0" presId="urn:microsoft.com/office/officeart/2005/8/layout/list1"/>
    <dgm:cxn modelId="{4932F651-A830-4835-A5C8-24808B8C2611}" type="presParOf" srcId="{6738E87D-6123-4FDB-8CCF-E8C0468A3395}" destId="{A96B4D93-5116-4E39-9194-81DB6DAD6171}" srcOrd="4" destOrd="0" presId="urn:microsoft.com/office/officeart/2005/8/layout/list1"/>
    <dgm:cxn modelId="{9B79674F-82CF-4AB8-8DF0-D3F0DAABBFC3}" type="presParOf" srcId="{A96B4D93-5116-4E39-9194-81DB6DAD6171}" destId="{09FFC092-11BE-496B-9703-6A8060AD00C7}" srcOrd="0" destOrd="0" presId="urn:microsoft.com/office/officeart/2005/8/layout/list1"/>
    <dgm:cxn modelId="{47694923-8E0A-4CB0-8B3F-4B5683B842C7}" type="presParOf" srcId="{A96B4D93-5116-4E39-9194-81DB6DAD6171}" destId="{60F33BAE-0FD6-4292-B1D5-23CB4AFCB7A8}" srcOrd="1" destOrd="0" presId="urn:microsoft.com/office/officeart/2005/8/layout/list1"/>
    <dgm:cxn modelId="{7CD04610-DB2D-46B6-99C1-33DB091E5CFC}" type="presParOf" srcId="{6738E87D-6123-4FDB-8CCF-E8C0468A3395}" destId="{E46A2429-8EA7-4B90-A1F2-BB70AD227626}" srcOrd="5" destOrd="0" presId="urn:microsoft.com/office/officeart/2005/8/layout/list1"/>
    <dgm:cxn modelId="{6B27E943-35EB-41FF-B921-A110A7CEA148}" type="presParOf" srcId="{6738E87D-6123-4FDB-8CCF-E8C0468A3395}" destId="{5AC1615B-EB1D-4F74-97C6-3E155241F9B5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50BE2C4-2CB0-4847-AFD7-551C3178E03D}">
      <dsp:nvSpPr>
        <dsp:cNvPr id="0" name=""/>
        <dsp:cNvSpPr/>
      </dsp:nvSpPr>
      <dsp:spPr>
        <a:xfrm>
          <a:off x="-173427" y="182149"/>
          <a:ext cx="4365104" cy="4365104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rgbClr val="CC0000"/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BC9124A-6364-4BF0-AD3C-10C9A84AF410}">
      <dsp:nvSpPr>
        <dsp:cNvPr id="0" name=""/>
        <dsp:cNvSpPr/>
      </dsp:nvSpPr>
      <dsp:spPr>
        <a:xfrm>
          <a:off x="1488861" y="182149"/>
          <a:ext cx="7655156" cy="4365104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rgbClr val="CC0000"/>
              </a:solidFill>
            </a:rPr>
            <a:t>Білок 30% ( в 2 рази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rgbClr val="CC0000"/>
              </a:solidFill>
            </a:rPr>
            <a:t>більше ніж в злаках) </a:t>
          </a:r>
          <a:endParaRPr lang="uk-UA" sz="2800" b="1" kern="1200" dirty="0">
            <a:solidFill>
              <a:srgbClr val="CC0000"/>
            </a:solidFill>
          </a:endParaRPr>
        </a:p>
      </dsp:txBody>
      <dsp:txXfrm>
        <a:off x="1488861" y="182149"/>
        <a:ext cx="3827578" cy="927584"/>
      </dsp:txXfrm>
    </dsp:sp>
    <dsp:sp modelId="{A2B1E273-9E9B-4411-B7BA-B7C1EA088C01}">
      <dsp:nvSpPr>
        <dsp:cNvPr id="0" name=""/>
        <dsp:cNvSpPr/>
      </dsp:nvSpPr>
      <dsp:spPr>
        <a:xfrm>
          <a:off x="399492" y="1109734"/>
          <a:ext cx="3219264" cy="3219264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rgbClr val="FF0000"/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C46883C-0D34-4D13-927E-5C0355345FD9}">
      <dsp:nvSpPr>
        <dsp:cNvPr id="0" name=""/>
        <dsp:cNvSpPr/>
      </dsp:nvSpPr>
      <dsp:spPr>
        <a:xfrm>
          <a:off x="2009124" y="1498975"/>
          <a:ext cx="6961448" cy="2440781"/>
        </a:xfrm>
        <a:prstGeom prst="rect">
          <a:avLst/>
        </a:prstGeom>
        <a:solidFill>
          <a:srgbClr val="FFAFAF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CC0000"/>
              </a:solidFill>
            </a:rPr>
            <a:t>Жири – 3% ( соя – 17%) </a:t>
          </a:r>
          <a:endParaRPr lang="uk-UA" sz="2400" b="1" kern="1200" dirty="0">
            <a:solidFill>
              <a:srgbClr val="CC0000"/>
            </a:solidFill>
          </a:endParaRPr>
        </a:p>
      </dsp:txBody>
      <dsp:txXfrm>
        <a:off x="2009124" y="1498975"/>
        <a:ext cx="3480724" cy="703276"/>
      </dsp:txXfrm>
    </dsp:sp>
    <dsp:sp modelId="{08CD3638-F029-48F3-8DDC-4C3052C5D980}">
      <dsp:nvSpPr>
        <dsp:cNvPr id="0" name=""/>
        <dsp:cNvSpPr/>
      </dsp:nvSpPr>
      <dsp:spPr>
        <a:xfrm>
          <a:off x="972412" y="2037318"/>
          <a:ext cx="2073424" cy="2073424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rgbClr val="C111B4"/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12CD8EB-806C-457A-9460-D0CCEA7E6D32}">
      <dsp:nvSpPr>
        <dsp:cNvPr id="0" name=""/>
        <dsp:cNvSpPr/>
      </dsp:nvSpPr>
      <dsp:spPr>
        <a:xfrm>
          <a:off x="2009124" y="2137527"/>
          <a:ext cx="6961448" cy="1873007"/>
        </a:xfrm>
        <a:prstGeom prst="rect">
          <a:avLst/>
        </a:prstGeom>
        <a:solidFill>
          <a:srgbClr val="A3FBB4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002060"/>
              </a:solidFill>
            </a:rPr>
            <a:t>Вуглеводи 50-60%, </a:t>
          </a:r>
          <a:endParaRPr lang="uk-UA" sz="2400" b="1" kern="1200" dirty="0">
            <a:solidFill>
              <a:srgbClr val="002060"/>
            </a:solidFill>
          </a:endParaRPr>
        </a:p>
      </dsp:txBody>
      <dsp:txXfrm>
        <a:off x="2009124" y="2137527"/>
        <a:ext cx="3480724" cy="837924"/>
      </dsp:txXfrm>
    </dsp:sp>
    <dsp:sp modelId="{A389D883-3F98-40D1-BA6D-AB83F50264AE}">
      <dsp:nvSpPr>
        <dsp:cNvPr id="0" name=""/>
        <dsp:cNvSpPr/>
      </dsp:nvSpPr>
      <dsp:spPr>
        <a:xfrm>
          <a:off x="1545332" y="2964903"/>
          <a:ext cx="927584" cy="927584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B680424-6B0F-4911-AA6E-F6973708CB91}">
      <dsp:nvSpPr>
        <dsp:cNvPr id="0" name=""/>
        <dsp:cNvSpPr/>
      </dsp:nvSpPr>
      <dsp:spPr>
        <a:xfrm>
          <a:off x="2051728" y="3252865"/>
          <a:ext cx="7078957" cy="1112238"/>
        </a:xfrm>
        <a:prstGeom prst="rect">
          <a:avLst/>
        </a:prstGeom>
        <a:solidFill>
          <a:srgbClr val="66FFFF"/>
        </a:solidFill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002060"/>
              </a:solidFill>
            </a:rPr>
            <a:t>Мінеральні речовини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002060"/>
              </a:solidFill>
            </a:rPr>
            <a:t>(Р, </a:t>
          </a:r>
          <a:r>
            <a:rPr lang="uk-UA" sz="2400" b="1" kern="1200" dirty="0" err="1" smtClean="0">
              <a:solidFill>
                <a:srgbClr val="002060"/>
              </a:solidFill>
            </a:rPr>
            <a:t>Са</a:t>
          </a:r>
          <a:r>
            <a:rPr lang="uk-UA" sz="2400" b="1" kern="1200" dirty="0" smtClean="0">
              <a:solidFill>
                <a:srgbClr val="002060"/>
              </a:solidFill>
            </a:rPr>
            <a:t>, </a:t>
          </a:r>
          <a:r>
            <a:rPr lang="en-US" sz="2400" b="1" kern="1200" dirty="0" smtClean="0">
              <a:solidFill>
                <a:srgbClr val="002060"/>
              </a:solidFill>
            </a:rPr>
            <a:t> Fe</a:t>
          </a:r>
          <a:r>
            <a:rPr lang="uk-UA" sz="2400" b="1" kern="1200" dirty="0" smtClean="0">
              <a:solidFill>
                <a:srgbClr val="002060"/>
              </a:solidFill>
            </a:rPr>
            <a:t>,  К, </a:t>
          </a:r>
          <a:r>
            <a:rPr lang="en-US" sz="2400" b="1" kern="1200" dirty="0" smtClean="0">
              <a:solidFill>
                <a:srgbClr val="002060"/>
              </a:solidFill>
            </a:rPr>
            <a:t>Mg, Zn )</a:t>
          </a:r>
          <a:r>
            <a:rPr lang="uk-UA" sz="2400" b="1" kern="1200" dirty="0" smtClean="0">
              <a:solidFill>
                <a:srgbClr val="002060"/>
              </a:solidFill>
            </a:rPr>
            <a:t>                              Вітаміни В</a:t>
          </a:r>
          <a:r>
            <a:rPr lang="uk-UA" sz="2400" b="1" kern="1200" baseline="-25000" dirty="0" smtClean="0">
              <a:solidFill>
                <a:srgbClr val="002060"/>
              </a:solidFill>
            </a:rPr>
            <a:t>1</a:t>
          </a:r>
          <a:r>
            <a:rPr lang="uk-UA" sz="2400" b="1" kern="1200" dirty="0" smtClean="0">
              <a:solidFill>
                <a:srgbClr val="002060"/>
              </a:solidFill>
            </a:rPr>
            <a:t>, В</a:t>
          </a:r>
          <a:r>
            <a:rPr lang="uk-UA" sz="2400" b="1" kern="1200" baseline="-25000" dirty="0" smtClean="0">
              <a:solidFill>
                <a:srgbClr val="002060"/>
              </a:solidFill>
            </a:rPr>
            <a:t>2</a:t>
          </a:r>
          <a:r>
            <a:rPr lang="uk-UA" sz="2400" b="1" kern="1200" dirty="0" smtClean="0">
              <a:solidFill>
                <a:srgbClr val="002060"/>
              </a:solidFill>
            </a:rPr>
            <a:t>, РР </a:t>
          </a:r>
          <a:endParaRPr lang="uk-UA" sz="2400" b="1" kern="1200" dirty="0">
            <a:solidFill>
              <a:srgbClr val="002060"/>
            </a:solidFill>
          </a:endParaRPr>
        </a:p>
      </dsp:txBody>
      <dsp:txXfrm>
        <a:off x="2051728" y="3252865"/>
        <a:ext cx="3539478" cy="1112238"/>
      </dsp:txXfrm>
    </dsp:sp>
    <dsp:sp modelId="{6A5C4F9F-3240-4483-BE91-7FFD240A3167}">
      <dsp:nvSpPr>
        <dsp:cNvPr id="0" name=""/>
        <dsp:cNvSpPr/>
      </dsp:nvSpPr>
      <dsp:spPr>
        <a:xfrm>
          <a:off x="5292074" y="-182149"/>
          <a:ext cx="3876273" cy="1656183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2400" b="1" kern="1200" dirty="0">
            <a:solidFill>
              <a:srgbClr val="7030A0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b="1" kern="1200" dirty="0" smtClean="0">
              <a:solidFill>
                <a:srgbClr val="C00000"/>
              </a:solidFill>
            </a:rPr>
            <a:t>Соя 42%</a:t>
          </a:r>
          <a:endParaRPr lang="uk-UA" sz="2400" b="1" kern="1200" dirty="0">
            <a:solidFill>
              <a:srgbClr val="C00000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b="1" kern="1200" dirty="0" smtClean="0">
              <a:solidFill>
                <a:srgbClr val="7030A0"/>
              </a:solidFill>
            </a:rPr>
            <a:t>Білки бобових цінні незамінними амінокислотами</a:t>
          </a:r>
          <a:endParaRPr lang="uk-UA" sz="2400" b="1" kern="1200" dirty="0">
            <a:solidFill>
              <a:srgbClr val="7030A0"/>
            </a:solidFill>
          </a:endParaRPr>
        </a:p>
      </dsp:txBody>
      <dsp:txXfrm>
        <a:off x="5292074" y="-182149"/>
        <a:ext cx="3876273" cy="1656183"/>
      </dsp:txXfrm>
    </dsp:sp>
    <dsp:sp modelId="{936B50FA-3623-4F55-A2C0-8DBA9ACCC1E5}">
      <dsp:nvSpPr>
        <dsp:cNvPr id="0" name=""/>
        <dsp:cNvSpPr/>
      </dsp:nvSpPr>
      <dsp:spPr>
        <a:xfrm>
          <a:off x="5489848" y="2037318"/>
          <a:ext cx="3480724" cy="927584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uk-UA" sz="2400" b="1" kern="1200" dirty="0" smtClean="0">
              <a:solidFill>
                <a:srgbClr val="002060"/>
              </a:solidFill>
            </a:rPr>
            <a:t>в основному крохмаль</a:t>
          </a:r>
          <a:endParaRPr lang="uk-UA" sz="2400" b="1" kern="1200" dirty="0">
            <a:solidFill>
              <a:srgbClr val="002060"/>
            </a:solidFill>
          </a:endParaRPr>
        </a:p>
      </dsp:txBody>
      <dsp:txXfrm>
        <a:off x="5489848" y="2037318"/>
        <a:ext cx="3480724" cy="927584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E9F7AF1-47A4-445B-A4DB-C4A3CCAE7FC9}">
      <dsp:nvSpPr>
        <dsp:cNvPr id="0" name=""/>
        <dsp:cNvSpPr/>
      </dsp:nvSpPr>
      <dsp:spPr>
        <a:xfrm>
          <a:off x="0" y="4157"/>
          <a:ext cx="4158211" cy="56475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0CC00"/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u="sng" kern="1200" dirty="0" smtClean="0">
              <a:solidFill>
                <a:srgbClr val="0070C0"/>
              </a:solidFill>
            </a:rPr>
            <a:t>Смітні</a:t>
          </a:r>
          <a:endParaRPr lang="uk-UA" sz="3200" b="1" u="sng" kern="1200" dirty="0">
            <a:solidFill>
              <a:srgbClr val="0070C0"/>
            </a:solidFill>
          </a:endParaRPr>
        </a:p>
      </dsp:txBody>
      <dsp:txXfrm>
        <a:off x="0" y="4157"/>
        <a:ext cx="4158211" cy="564756"/>
      </dsp:txXfrm>
    </dsp:sp>
    <dsp:sp modelId="{FD2A9038-A020-4318-A179-F1797A61D122}">
      <dsp:nvSpPr>
        <dsp:cNvPr id="0" name=""/>
        <dsp:cNvSpPr/>
      </dsp:nvSpPr>
      <dsp:spPr>
        <a:xfrm rot="5380935">
          <a:off x="2031273" y="619399"/>
          <a:ext cx="99903" cy="98832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FC39F44-30D1-4CEF-89B5-BC44481C714F}">
      <dsp:nvSpPr>
        <dsp:cNvPr id="0" name=""/>
        <dsp:cNvSpPr/>
      </dsp:nvSpPr>
      <dsp:spPr>
        <a:xfrm>
          <a:off x="88355" y="768717"/>
          <a:ext cx="3989981" cy="564756"/>
        </a:xfrm>
        <a:prstGeom prst="roundRect">
          <a:avLst>
            <a:gd name="adj" fmla="val 10000"/>
          </a:avLst>
        </a:prstGeom>
        <a:solidFill>
          <a:srgbClr val="F1FB75">
            <a:alpha val="89804"/>
          </a:srgb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0070C0"/>
              </a:solidFill>
            </a:rPr>
            <a:t>Весь прохід через сито з отвором </a:t>
          </a:r>
          <a:r>
            <a:rPr lang="en-US" sz="2400" b="1" kern="1200" dirty="0" smtClean="0">
              <a:solidFill>
                <a:srgbClr val="0070C0"/>
              </a:solidFill>
            </a:rPr>
            <a:t>D</a:t>
          </a:r>
          <a:r>
            <a:rPr lang="uk-UA" sz="2400" b="1" kern="1200" dirty="0" smtClean="0">
              <a:solidFill>
                <a:srgbClr val="0070C0"/>
              </a:solidFill>
            </a:rPr>
            <a:t> 3,0мм</a:t>
          </a:r>
          <a:endParaRPr lang="uk-UA" sz="2400" b="1" kern="1200" dirty="0">
            <a:solidFill>
              <a:srgbClr val="0070C0"/>
            </a:solidFill>
          </a:endParaRPr>
        </a:p>
      </dsp:txBody>
      <dsp:txXfrm>
        <a:off x="88355" y="768717"/>
        <a:ext cx="3989981" cy="564756"/>
      </dsp:txXfrm>
    </dsp:sp>
    <dsp:sp modelId="{03043AFD-F495-4138-AB0F-D861A8845CB8}">
      <dsp:nvSpPr>
        <dsp:cNvPr id="0" name=""/>
        <dsp:cNvSpPr/>
      </dsp:nvSpPr>
      <dsp:spPr>
        <a:xfrm rot="5400000">
          <a:off x="2033929" y="1382889"/>
          <a:ext cx="98832" cy="98832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A91473C-43DD-445A-97BE-66748E6B720C}">
      <dsp:nvSpPr>
        <dsp:cNvPr id="0" name=""/>
        <dsp:cNvSpPr/>
      </dsp:nvSpPr>
      <dsp:spPr>
        <a:xfrm>
          <a:off x="54842" y="1531138"/>
          <a:ext cx="4057006" cy="564756"/>
        </a:xfrm>
        <a:prstGeom prst="roundRect">
          <a:avLst>
            <a:gd name="adj" fmla="val 10000"/>
          </a:avLst>
        </a:prstGeom>
        <a:solidFill>
          <a:srgbClr val="F1FB75">
            <a:alpha val="90000"/>
          </a:srgb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0070C0"/>
              </a:solidFill>
            </a:rPr>
            <a:t>Мінеральні домішки</a:t>
          </a:r>
          <a:endParaRPr lang="uk-UA" sz="2400" b="1" kern="1200" dirty="0">
            <a:solidFill>
              <a:srgbClr val="0070C0"/>
            </a:solidFill>
          </a:endParaRPr>
        </a:p>
      </dsp:txBody>
      <dsp:txXfrm>
        <a:off x="54842" y="1531138"/>
        <a:ext cx="4057006" cy="564756"/>
      </dsp:txXfrm>
    </dsp:sp>
    <dsp:sp modelId="{FED2CF43-7F11-4661-B577-729AC774D3E6}">
      <dsp:nvSpPr>
        <dsp:cNvPr id="0" name=""/>
        <dsp:cNvSpPr/>
      </dsp:nvSpPr>
      <dsp:spPr>
        <a:xfrm rot="5400000">
          <a:off x="2033929" y="2145310"/>
          <a:ext cx="98832" cy="98832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154DD18-DF1A-4764-838C-1CA0CA9D83A4}">
      <dsp:nvSpPr>
        <dsp:cNvPr id="0" name=""/>
        <dsp:cNvSpPr/>
      </dsp:nvSpPr>
      <dsp:spPr>
        <a:xfrm>
          <a:off x="84559" y="2293559"/>
          <a:ext cx="3997571" cy="564756"/>
        </a:xfrm>
        <a:prstGeom prst="roundRect">
          <a:avLst>
            <a:gd name="adj" fmla="val 10000"/>
          </a:avLst>
        </a:prstGeom>
        <a:solidFill>
          <a:srgbClr val="F1FB75">
            <a:alpha val="90000"/>
          </a:srgb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0070C0"/>
              </a:solidFill>
            </a:rPr>
            <a:t>Органічні домішки </a:t>
          </a:r>
          <a:endParaRPr lang="uk-UA" sz="2400" b="1" kern="1200" dirty="0">
            <a:solidFill>
              <a:srgbClr val="0070C0"/>
            </a:solidFill>
          </a:endParaRPr>
        </a:p>
      </dsp:txBody>
      <dsp:txXfrm>
        <a:off x="84559" y="2293559"/>
        <a:ext cx="3997571" cy="564756"/>
      </dsp:txXfrm>
    </dsp:sp>
    <dsp:sp modelId="{C92C7FF5-9819-4C6D-825F-2364CEDBB87F}">
      <dsp:nvSpPr>
        <dsp:cNvPr id="0" name=""/>
        <dsp:cNvSpPr/>
      </dsp:nvSpPr>
      <dsp:spPr>
        <a:xfrm rot="5400000">
          <a:off x="2033929" y="2907731"/>
          <a:ext cx="98832" cy="98832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D0ADDCA-65E6-466F-8902-7D0AF03A4480}">
      <dsp:nvSpPr>
        <dsp:cNvPr id="0" name=""/>
        <dsp:cNvSpPr/>
      </dsp:nvSpPr>
      <dsp:spPr>
        <a:xfrm>
          <a:off x="54842" y="3055980"/>
          <a:ext cx="4057006" cy="564756"/>
        </a:xfrm>
        <a:prstGeom prst="roundRect">
          <a:avLst>
            <a:gd name="adj" fmla="val 10000"/>
          </a:avLst>
        </a:prstGeom>
        <a:solidFill>
          <a:srgbClr val="F1FB75">
            <a:alpha val="90000"/>
          </a:srgb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0070C0"/>
              </a:solidFill>
            </a:rPr>
            <a:t>Насіння бур'янів та інших культур</a:t>
          </a:r>
          <a:endParaRPr lang="uk-UA" sz="2400" b="1" kern="1200" dirty="0">
            <a:solidFill>
              <a:srgbClr val="0070C0"/>
            </a:solidFill>
          </a:endParaRPr>
        </a:p>
      </dsp:txBody>
      <dsp:txXfrm>
        <a:off x="54842" y="3055980"/>
        <a:ext cx="4057006" cy="564756"/>
      </dsp:txXfrm>
    </dsp:sp>
    <dsp:sp modelId="{20A8DA70-78C9-4A22-ADF1-1BE40C0A79F9}">
      <dsp:nvSpPr>
        <dsp:cNvPr id="0" name=""/>
        <dsp:cNvSpPr/>
      </dsp:nvSpPr>
      <dsp:spPr>
        <a:xfrm rot="5400000">
          <a:off x="2033929" y="3670153"/>
          <a:ext cx="98832" cy="98832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5672C91-C00E-43AC-8BA8-4AAC7E089083}">
      <dsp:nvSpPr>
        <dsp:cNvPr id="0" name=""/>
        <dsp:cNvSpPr/>
      </dsp:nvSpPr>
      <dsp:spPr>
        <a:xfrm>
          <a:off x="84559" y="3818401"/>
          <a:ext cx="3997571" cy="564756"/>
        </a:xfrm>
        <a:prstGeom prst="roundRect">
          <a:avLst>
            <a:gd name="adj" fmla="val 10000"/>
          </a:avLst>
        </a:prstGeom>
        <a:solidFill>
          <a:srgbClr val="F1FB75">
            <a:alpha val="90000"/>
          </a:srgb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0070C0"/>
              </a:solidFill>
            </a:rPr>
            <a:t>Зіпсована квасоля</a:t>
          </a:r>
          <a:endParaRPr lang="uk-UA" sz="2400" b="1" kern="1200" dirty="0">
            <a:solidFill>
              <a:srgbClr val="0070C0"/>
            </a:solidFill>
          </a:endParaRPr>
        </a:p>
      </dsp:txBody>
      <dsp:txXfrm>
        <a:off x="84559" y="3818401"/>
        <a:ext cx="3997571" cy="564756"/>
      </dsp:txXfrm>
    </dsp:sp>
    <dsp:sp modelId="{262A28E1-CE00-47B4-826A-8D669F217589}">
      <dsp:nvSpPr>
        <dsp:cNvPr id="0" name=""/>
        <dsp:cNvSpPr/>
      </dsp:nvSpPr>
      <dsp:spPr>
        <a:xfrm>
          <a:off x="4478714" y="6295"/>
          <a:ext cx="3660976" cy="56475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0FF99"/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u="sng" kern="1200" dirty="0" smtClean="0">
              <a:solidFill>
                <a:srgbClr val="0070C0"/>
              </a:solidFill>
            </a:rPr>
            <a:t>Зернові </a:t>
          </a:r>
          <a:endParaRPr lang="uk-UA" sz="3200" b="1" u="sng" kern="1200" dirty="0">
            <a:solidFill>
              <a:srgbClr val="0070C0"/>
            </a:solidFill>
          </a:endParaRPr>
        </a:p>
      </dsp:txBody>
      <dsp:txXfrm>
        <a:off x="4478714" y="6295"/>
        <a:ext cx="3660976" cy="564756"/>
      </dsp:txXfrm>
    </dsp:sp>
    <dsp:sp modelId="{101E70D5-6C91-4DF7-B955-B0A9A7B34B5F}">
      <dsp:nvSpPr>
        <dsp:cNvPr id="0" name=""/>
        <dsp:cNvSpPr/>
      </dsp:nvSpPr>
      <dsp:spPr>
        <a:xfrm rot="5400000">
          <a:off x="6259787" y="620468"/>
          <a:ext cx="98832" cy="98832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C525704-44A9-4EDF-9BB2-5C86E1EA293E}">
      <dsp:nvSpPr>
        <dsp:cNvPr id="0" name=""/>
        <dsp:cNvSpPr/>
      </dsp:nvSpPr>
      <dsp:spPr>
        <a:xfrm>
          <a:off x="4512498" y="768717"/>
          <a:ext cx="3593409" cy="564756"/>
        </a:xfrm>
        <a:prstGeom prst="roundRect">
          <a:avLst>
            <a:gd name="adj" fmla="val 10000"/>
          </a:avLst>
        </a:prstGeom>
        <a:solidFill>
          <a:srgbClr val="F1FB75">
            <a:alpha val="90000"/>
          </a:srgb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0070C0"/>
              </a:solidFill>
            </a:rPr>
            <a:t>Биті та з'їдені шкідниками квасолі </a:t>
          </a:r>
          <a:endParaRPr lang="uk-UA" sz="2400" b="1" kern="1200" dirty="0">
            <a:solidFill>
              <a:srgbClr val="0070C0"/>
            </a:solidFill>
          </a:endParaRPr>
        </a:p>
      </dsp:txBody>
      <dsp:txXfrm>
        <a:off x="4512498" y="768717"/>
        <a:ext cx="3593409" cy="564756"/>
      </dsp:txXfrm>
    </dsp:sp>
    <dsp:sp modelId="{F2D35559-C20B-4410-BCE0-15AF1184D4F5}">
      <dsp:nvSpPr>
        <dsp:cNvPr id="0" name=""/>
        <dsp:cNvSpPr/>
      </dsp:nvSpPr>
      <dsp:spPr>
        <a:xfrm rot="5400000">
          <a:off x="6259787" y="1382889"/>
          <a:ext cx="98832" cy="98832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3B933A4-717B-4F80-84BD-5EF93EEAA309}">
      <dsp:nvSpPr>
        <dsp:cNvPr id="0" name=""/>
        <dsp:cNvSpPr/>
      </dsp:nvSpPr>
      <dsp:spPr>
        <a:xfrm>
          <a:off x="4486271" y="1531138"/>
          <a:ext cx="3645864" cy="564756"/>
        </a:xfrm>
        <a:prstGeom prst="roundRect">
          <a:avLst>
            <a:gd name="adj" fmla="val 10000"/>
          </a:avLst>
        </a:prstGeom>
        <a:solidFill>
          <a:srgbClr val="F1FB75">
            <a:alpha val="90000"/>
          </a:srgb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0070C0"/>
              </a:solidFill>
            </a:rPr>
            <a:t>Пророслі </a:t>
          </a:r>
          <a:endParaRPr lang="uk-UA" sz="2400" b="1" kern="1200" dirty="0">
            <a:solidFill>
              <a:srgbClr val="0070C0"/>
            </a:solidFill>
          </a:endParaRPr>
        </a:p>
      </dsp:txBody>
      <dsp:txXfrm>
        <a:off x="4486271" y="1531138"/>
        <a:ext cx="3645864" cy="564756"/>
      </dsp:txXfrm>
    </dsp:sp>
    <dsp:sp modelId="{EFE3D8B9-5CE6-433F-B0BE-BDEFAA6EB2A0}">
      <dsp:nvSpPr>
        <dsp:cNvPr id="0" name=""/>
        <dsp:cNvSpPr/>
      </dsp:nvSpPr>
      <dsp:spPr>
        <a:xfrm rot="5400000">
          <a:off x="6259787" y="2145310"/>
          <a:ext cx="98832" cy="98832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A34430A-63E9-4F3C-BC80-AC5ECDFAEFE9}">
      <dsp:nvSpPr>
        <dsp:cNvPr id="0" name=""/>
        <dsp:cNvSpPr/>
      </dsp:nvSpPr>
      <dsp:spPr>
        <a:xfrm>
          <a:off x="4486271" y="2293559"/>
          <a:ext cx="3645864" cy="564756"/>
        </a:xfrm>
        <a:prstGeom prst="roundRect">
          <a:avLst>
            <a:gd name="adj" fmla="val 10000"/>
          </a:avLst>
        </a:prstGeom>
        <a:solidFill>
          <a:srgbClr val="F1FB75">
            <a:alpha val="90000"/>
          </a:srgb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0070C0"/>
              </a:solidFill>
            </a:rPr>
            <a:t>Пошкоджені </a:t>
          </a:r>
          <a:endParaRPr lang="uk-UA" sz="2400" b="1" kern="1200" dirty="0">
            <a:solidFill>
              <a:srgbClr val="0070C0"/>
            </a:solidFill>
          </a:endParaRPr>
        </a:p>
      </dsp:txBody>
      <dsp:txXfrm>
        <a:off x="4486271" y="2293559"/>
        <a:ext cx="3645864" cy="564756"/>
      </dsp:txXfrm>
    </dsp:sp>
    <dsp:sp modelId="{07AC5AA9-D81B-41BA-9576-10D9404B6748}">
      <dsp:nvSpPr>
        <dsp:cNvPr id="0" name=""/>
        <dsp:cNvSpPr/>
      </dsp:nvSpPr>
      <dsp:spPr>
        <a:xfrm rot="5400000">
          <a:off x="6259787" y="2907731"/>
          <a:ext cx="98832" cy="98832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9917BF7-EA7C-432B-80D7-2D353A191D0F}">
      <dsp:nvSpPr>
        <dsp:cNvPr id="0" name=""/>
        <dsp:cNvSpPr/>
      </dsp:nvSpPr>
      <dsp:spPr>
        <a:xfrm>
          <a:off x="4486271" y="3055980"/>
          <a:ext cx="3645864" cy="564756"/>
        </a:xfrm>
        <a:prstGeom prst="roundRect">
          <a:avLst>
            <a:gd name="adj" fmla="val 10000"/>
          </a:avLst>
        </a:prstGeom>
        <a:solidFill>
          <a:srgbClr val="F1FB75">
            <a:alpha val="90000"/>
          </a:srgb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0070C0"/>
              </a:solidFill>
            </a:rPr>
            <a:t>Підморожені </a:t>
          </a:r>
          <a:endParaRPr lang="uk-UA" sz="2400" b="1" kern="1200" dirty="0">
            <a:solidFill>
              <a:srgbClr val="0070C0"/>
            </a:solidFill>
          </a:endParaRPr>
        </a:p>
      </dsp:txBody>
      <dsp:txXfrm>
        <a:off x="4486271" y="3055980"/>
        <a:ext cx="3645864" cy="564756"/>
      </dsp:txXfrm>
    </dsp:sp>
    <dsp:sp modelId="{6FC23ABA-7713-4049-86FE-84A53C242672}">
      <dsp:nvSpPr>
        <dsp:cNvPr id="0" name=""/>
        <dsp:cNvSpPr/>
      </dsp:nvSpPr>
      <dsp:spPr>
        <a:xfrm rot="5400000">
          <a:off x="6259787" y="3670153"/>
          <a:ext cx="98832" cy="98832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F86C1CC-BBA6-4168-93CC-C41077E4913A}">
      <dsp:nvSpPr>
        <dsp:cNvPr id="0" name=""/>
        <dsp:cNvSpPr/>
      </dsp:nvSpPr>
      <dsp:spPr>
        <a:xfrm>
          <a:off x="4486271" y="3818401"/>
          <a:ext cx="3645864" cy="564756"/>
        </a:xfrm>
        <a:prstGeom prst="roundRect">
          <a:avLst>
            <a:gd name="adj" fmla="val 10000"/>
          </a:avLst>
        </a:prstGeom>
        <a:solidFill>
          <a:srgbClr val="F1FB75">
            <a:alpha val="90000"/>
          </a:srgb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0070C0"/>
              </a:solidFill>
            </a:rPr>
            <a:t>Подавлені </a:t>
          </a:r>
          <a:endParaRPr lang="uk-UA" sz="2400" b="1" kern="1200" dirty="0">
            <a:solidFill>
              <a:srgbClr val="0070C0"/>
            </a:solidFill>
          </a:endParaRPr>
        </a:p>
      </dsp:txBody>
      <dsp:txXfrm>
        <a:off x="4486271" y="3818401"/>
        <a:ext cx="3645864" cy="564756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23CF9E4-8C0C-47B9-BD9D-6175D127AFDB}">
      <dsp:nvSpPr>
        <dsp:cNvPr id="0" name=""/>
        <dsp:cNvSpPr/>
      </dsp:nvSpPr>
      <dsp:spPr>
        <a:xfrm>
          <a:off x="967180" y="-55914"/>
          <a:ext cx="3494927" cy="1938161"/>
        </a:xfrm>
        <a:prstGeom prst="trapezoid">
          <a:avLst>
            <a:gd name="adj" fmla="val 50000"/>
          </a:avLst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900" b="1" i="0" kern="1200" dirty="0" smtClean="0">
              <a:solidFill>
                <a:srgbClr val="008000"/>
              </a:solidFill>
            </a:rPr>
            <a:t>Темно-зелене</a:t>
          </a:r>
          <a:endParaRPr lang="uk-UA" sz="3900" b="1" i="0" kern="1200" dirty="0">
            <a:solidFill>
              <a:srgbClr val="008000"/>
            </a:solidFill>
          </a:endParaRPr>
        </a:p>
      </dsp:txBody>
      <dsp:txXfrm>
        <a:off x="967180" y="-55914"/>
        <a:ext cx="3494927" cy="1938161"/>
      </dsp:txXfrm>
    </dsp:sp>
    <dsp:sp modelId="{8754543C-3D0E-4FC5-99D1-457DFA58DA73}">
      <dsp:nvSpPr>
        <dsp:cNvPr id="0" name=""/>
        <dsp:cNvSpPr/>
      </dsp:nvSpPr>
      <dsp:spPr>
        <a:xfrm>
          <a:off x="288519" y="1770418"/>
          <a:ext cx="4071966" cy="1714504"/>
        </a:xfrm>
        <a:prstGeom prst="trapezoid">
          <a:avLst>
            <a:gd name="adj" fmla="val 39584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900" b="1" kern="1200" dirty="0" smtClean="0">
              <a:solidFill>
                <a:srgbClr val="00FF99"/>
              </a:solidFill>
            </a:rPr>
            <a:t>Світло-зелене</a:t>
          </a:r>
          <a:endParaRPr lang="uk-UA" sz="3900" b="1" kern="1200" dirty="0">
            <a:solidFill>
              <a:srgbClr val="00FF99"/>
            </a:solidFill>
          </a:endParaRPr>
        </a:p>
      </dsp:txBody>
      <dsp:txXfrm>
        <a:off x="1001113" y="1770418"/>
        <a:ext cx="2646777" cy="1714504"/>
      </dsp:txXfrm>
    </dsp:sp>
    <dsp:sp modelId="{928A6C2D-85BE-47F5-931C-584D6AA718AB}">
      <dsp:nvSpPr>
        <dsp:cNvPr id="0" name=""/>
        <dsp:cNvSpPr/>
      </dsp:nvSpPr>
      <dsp:spPr>
        <a:xfrm>
          <a:off x="-175874" y="3484922"/>
          <a:ext cx="4071966" cy="1714504"/>
        </a:xfrm>
        <a:prstGeom prst="trapezoid">
          <a:avLst>
            <a:gd name="adj" fmla="val 39584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900" b="1" kern="1200" dirty="0" smtClean="0">
              <a:solidFill>
                <a:srgbClr val="6C0000"/>
              </a:solidFill>
            </a:rPr>
            <a:t>Буре, злегка буре</a:t>
          </a:r>
          <a:endParaRPr lang="uk-UA" sz="3900" b="1" kern="1200" dirty="0">
            <a:solidFill>
              <a:srgbClr val="6C0000"/>
            </a:solidFill>
          </a:endParaRPr>
        </a:p>
      </dsp:txBody>
      <dsp:txXfrm>
        <a:off x="536719" y="3484922"/>
        <a:ext cx="2646777" cy="1714504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D854A17-8F06-41C5-839B-137FEFC6F04F}">
      <dsp:nvSpPr>
        <dsp:cNvPr id="0" name=""/>
        <dsp:cNvSpPr/>
      </dsp:nvSpPr>
      <dsp:spPr>
        <a:xfrm>
          <a:off x="0" y="423387"/>
          <a:ext cx="8358214" cy="554400"/>
        </a:xfrm>
        <a:prstGeom prst="rect">
          <a:avLst/>
        </a:prstGeom>
        <a:solidFill>
          <a:srgbClr val="00FF99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C6C5E5-0D8F-4F63-9333-D15682D76EFD}">
      <dsp:nvSpPr>
        <dsp:cNvPr id="0" name=""/>
        <dsp:cNvSpPr/>
      </dsp:nvSpPr>
      <dsp:spPr>
        <a:xfrm>
          <a:off x="500067" y="23124"/>
          <a:ext cx="7579587" cy="649440"/>
        </a:xfrm>
        <a:prstGeom prst="round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21144" tIns="0" rIns="221144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800" kern="1200" dirty="0" smtClean="0"/>
            <a:t> </a:t>
          </a:r>
        </a:p>
        <a:p>
          <a:pPr marL="0" marR="0" lvl="0" indent="0" algn="l" defTabSz="6667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uk-UA" sz="2400" b="1" kern="1200" dirty="0" smtClean="0">
              <a:solidFill>
                <a:srgbClr val="008000"/>
              </a:solidFill>
            </a:rPr>
            <a:t>Вміст </a:t>
          </a:r>
          <a:r>
            <a:rPr lang="uk-UA" sz="2400" b="1" kern="1200" dirty="0" smtClean="0">
              <a:solidFill>
                <a:srgbClr val="008000"/>
              </a:solidFill>
            </a:rPr>
            <a:t>білку </a:t>
          </a:r>
          <a:r>
            <a:rPr lang="uk-UA" sz="2400" b="1" kern="1200" dirty="0" smtClean="0">
              <a:solidFill>
                <a:srgbClr val="008000"/>
              </a:solidFill>
            </a:rPr>
            <a:t>21,3- 36%,  білки багаті метіоніном 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800" kern="1200" dirty="0"/>
        </a:p>
      </dsp:txBody>
      <dsp:txXfrm>
        <a:off x="500067" y="23124"/>
        <a:ext cx="7579587" cy="649440"/>
      </dsp:txXfrm>
    </dsp:sp>
    <dsp:sp modelId="{5AC1615B-EB1D-4F74-97C6-3E155241F9B5}">
      <dsp:nvSpPr>
        <dsp:cNvPr id="0" name=""/>
        <dsp:cNvSpPr/>
      </dsp:nvSpPr>
      <dsp:spPr>
        <a:xfrm>
          <a:off x="0" y="1929649"/>
          <a:ext cx="8358214" cy="554400"/>
        </a:xfrm>
        <a:prstGeom prst="rect">
          <a:avLst/>
        </a:prstGeom>
        <a:solidFill>
          <a:srgbClr val="FFCC00">
            <a:alpha val="89804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F33BAE-0FD6-4292-B1D5-23CB4AFCB7A8}">
      <dsp:nvSpPr>
        <dsp:cNvPr id="0" name=""/>
        <dsp:cNvSpPr/>
      </dsp:nvSpPr>
      <dsp:spPr>
        <a:xfrm>
          <a:off x="397913" y="1096587"/>
          <a:ext cx="7958252" cy="1157782"/>
        </a:xfrm>
        <a:prstGeom prst="round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221144" tIns="0" rIns="221144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400" b="1" kern="1200" dirty="0" smtClean="0">
              <a:solidFill>
                <a:srgbClr val="996600"/>
              </a:solidFill>
            </a:rPr>
            <a:t>Більш низький ніж у інших бобових вміст клітковини і </a:t>
          </a:r>
          <a:r>
            <a:rPr lang="uk-UA" sz="2400" b="1" kern="1200" dirty="0" err="1" smtClean="0">
              <a:solidFill>
                <a:srgbClr val="996600"/>
              </a:solidFill>
            </a:rPr>
            <a:t>пентозанів</a:t>
          </a:r>
          <a:r>
            <a:rPr lang="uk-UA" sz="2400" b="1" kern="1200" dirty="0" smtClean="0">
              <a:solidFill>
                <a:srgbClr val="996600"/>
              </a:solidFill>
            </a:rPr>
            <a:t>, добре засвоюється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000" kern="1200" dirty="0" smtClean="0"/>
        </a:p>
      </dsp:txBody>
      <dsp:txXfrm>
        <a:off x="397913" y="1096587"/>
        <a:ext cx="7958252" cy="1157782"/>
      </dsp:txXfrm>
    </dsp:sp>
    <dsp:sp modelId="{ED657CD9-9119-441A-B9E5-D9B45D2BCB63}">
      <dsp:nvSpPr>
        <dsp:cNvPr id="0" name=""/>
        <dsp:cNvSpPr/>
      </dsp:nvSpPr>
      <dsp:spPr>
        <a:xfrm>
          <a:off x="0" y="3191606"/>
          <a:ext cx="8358214" cy="554400"/>
        </a:xfrm>
        <a:prstGeom prst="rect">
          <a:avLst/>
        </a:prstGeom>
        <a:solidFill>
          <a:srgbClr val="FF9999">
            <a:alpha val="89804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0B6B33-9663-4394-A688-99E0132CC48B}">
      <dsp:nvSpPr>
        <dsp:cNvPr id="0" name=""/>
        <dsp:cNvSpPr/>
      </dsp:nvSpPr>
      <dsp:spPr>
        <a:xfrm>
          <a:off x="417910" y="2602849"/>
          <a:ext cx="6886625" cy="913476"/>
        </a:xfrm>
        <a:prstGeom prst="round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21144" tIns="0" rIns="221144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uk-UA" sz="1800" kern="1200" dirty="0" smtClean="0"/>
        </a:p>
        <a:p>
          <a:pPr marL="0" marR="0" lvl="0" indent="0" algn="l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uk-UA" sz="2400" b="1" kern="1200" dirty="0" smtClean="0">
              <a:solidFill>
                <a:srgbClr val="FF0000"/>
              </a:solidFill>
            </a:rPr>
            <a:t>Крохмаль </a:t>
          </a:r>
          <a:r>
            <a:rPr lang="uk-UA" sz="2400" b="1" kern="1200" dirty="0" err="1" smtClean="0">
              <a:solidFill>
                <a:srgbClr val="FF0000"/>
              </a:solidFill>
            </a:rPr>
            <a:t>клейстеризується</a:t>
          </a:r>
          <a:r>
            <a:rPr lang="uk-UA" sz="2400" b="1" kern="1200" dirty="0" smtClean="0">
              <a:solidFill>
                <a:srgbClr val="FF0000"/>
              </a:solidFill>
            </a:rPr>
            <a:t> при </a:t>
          </a:r>
          <a:r>
            <a:rPr lang="en-US" sz="2400" b="1" kern="1200" dirty="0" smtClean="0">
              <a:solidFill>
                <a:srgbClr val="FF0000"/>
              </a:solidFill>
            </a:rPr>
            <a:t>t </a:t>
          </a:r>
          <a:r>
            <a:rPr lang="uk-UA" sz="2400" b="1" kern="1200" dirty="0" smtClean="0">
              <a:solidFill>
                <a:srgbClr val="FF0000"/>
              </a:solidFill>
            </a:rPr>
            <a:t>68-74</a:t>
          </a:r>
          <a:r>
            <a:rPr lang="uk-UA" sz="2400" b="1" kern="1200" baseline="30000" dirty="0" smtClean="0">
              <a:solidFill>
                <a:srgbClr val="FF0000"/>
              </a:solidFill>
            </a:rPr>
            <a:t>О</a:t>
          </a:r>
          <a:r>
            <a:rPr lang="uk-UA" sz="2400" b="1" kern="1200" dirty="0" smtClean="0">
              <a:solidFill>
                <a:srgbClr val="FF0000"/>
              </a:solidFill>
            </a:rPr>
            <a:t>С 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800" kern="1200" dirty="0"/>
        </a:p>
      </dsp:txBody>
      <dsp:txXfrm>
        <a:off x="417910" y="2602849"/>
        <a:ext cx="6886625" cy="913476"/>
      </dsp:txXfrm>
    </dsp:sp>
    <dsp:sp modelId="{34DF6E30-3A9C-4D74-8B20-141D367ABA5B}">
      <dsp:nvSpPr>
        <dsp:cNvPr id="0" name=""/>
        <dsp:cNvSpPr/>
      </dsp:nvSpPr>
      <dsp:spPr>
        <a:xfrm>
          <a:off x="0" y="4633320"/>
          <a:ext cx="8358214" cy="554400"/>
        </a:xfrm>
        <a:prstGeom prst="rect">
          <a:avLst/>
        </a:prstGeom>
        <a:solidFill>
          <a:srgbClr val="00FFFF">
            <a:alpha val="89804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9B8B2C-39B4-4ABB-9E76-C8F7FD001590}">
      <dsp:nvSpPr>
        <dsp:cNvPr id="0" name=""/>
        <dsp:cNvSpPr/>
      </dsp:nvSpPr>
      <dsp:spPr>
        <a:xfrm>
          <a:off x="417910" y="3864806"/>
          <a:ext cx="7458184" cy="1093234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21144" tIns="0" rIns="221144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rgbClr val="002060"/>
              </a:solidFill>
            </a:rPr>
            <a:t>Варка 30-60 хвилин, збільшення в масі 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rgbClr val="002060"/>
              </a:solidFill>
            </a:rPr>
            <a:t>в 2,2-2,8 рази</a:t>
          </a:r>
        </a:p>
      </dsp:txBody>
      <dsp:txXfrm>
        <a:off x="417910" y="3864806"/>
        <a:ext cx="7458184" cy="1093234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C20CBF1-8D24-4BB5-A410-400A83438B81}">
      <dsp:nvSpPr>
        <dsp:cNvPr id="0" name=""/>
        <dsp:cNvSpPr/>
      </dsp:nvSpPr>
      <dsp:spPr>
        <a:xfrm>
          <a:off x="441" y="30883"/>
          <a:ext cx="1898507" cy="2278208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2009" rIns="93345" bIns="0" numCol="1" spcCol="1270" anchor="t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100" kern="1200"/>
        </a:p>
      </dsp:txBody>
      <dsp:txXfrm rot="16200000">
        <a:off x="-743773" y="775097"/>
        <a:ext cx="1868131" cy="379701"/>
      </dsp:txXfrm>
    </dsp:sp>
    <dsp:sp modelId="{CDA0A31A-B0AD-4C28-9B5E-46B89952A6FD}">
      <dsp:nvSpPr>
        <dsp:cNvPr id="0" name=""/>
        <dsp:cNvSpPr/>
      </dsp:nvSpPr>
      <dsp:spPr>
        <a:xfrm>
          <a:off x="380142" y="30883"/>
          <a:ext cx="1414387" cy="227820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7160" rIns="0" bIns="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4000" kern="1200"/>
        </a:p>
      </dsp:txBody>
      <dsp:txXfrm>
        <a:off x="380142" y="30883"/>
        <a:ext cx="1414387" cy="2278208"/>
      </dsp:txXfrm>
    </dsp:sp>
    <dsp:sp modelId="{F6CAA3EC-42EE-41DC-A035-9E12C2417F7D}">
      <dsp:nvSpPr>
        <dsp:cNvPr id="0" name=""/>
        <dsp:cNvSpPr/>
      </dsp:nvSpPr>
      <dsp:spPr>
        <a:xfrm>
          <a:off x="1965396" y="30883"/>
          <a:ext cx="1898507" cy="2278208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2009" rIns="93345" bIns="0" numCol="1" spcCol="1270" anchor="t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100" kern="1200"/>
        </a:p>
      </dsp:txBody>
      <dsp:txXfrm rot="16200000">
        <a:off x="1221181" y="775097"/>
        <a:ext cx="1868131" cy="379701"/>
      </dsp:txXfrm>
    </dsp:sp>
    <dsp:sp modelId="{DA1CA251-B63E-4257-9B17-B60BFA848AF7}">
      <dsp:nvSpPr>
        <dsp:cNvPr id="0" name=""/>
        <dsp:cNvSpPr/>
      </dsp:nvSpPr>
      <dsp:spPr>
        <a:xfrm rot="5400000">
          <a:off x="1807404" y="1842478"/>
          <a:ext cx="334968" cy="284776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9128DC-4629-49CC-91F7-1956BEEBC37A}">
      <dsp:nvSpPr>
        <dsp:cNvPr id="0" name=""/>
        <dsp:cNvSpPr/>
      </dsp:nvSpPr>
      <dsp:spPr>
        <a:xfrm>
          <a:off x="2345097" y="30883"/>
          <a:ext cx="1414387" cy="227820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7160" rIns="0" bIns="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4000" kern="1200"/>
        </a:p>
      </dsp:txBody>
      <dsp:txXfrm>
        <a:off x="2345097" y="30883"/>
        <a:ext cx="1414387" cy="2278208"/>
      </dsp:txXfrm>
    </dsp:sp>
    <dsp:sp modelId="{9619B333-DCCD-4571-9388-00F62A2C926A}">
      <dsp:nvSpPr>
        <dsp:cNvPr id="0" name=""/>
        <dsp:cNvSpPr/>
      </dsp:nvSpPr>
      <dsp:spPr>
        <a:xfrm>
          <a:off x="3930351" y="30883"/>
          <a:ext cx="1898507" cy="2278208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2009" rIns="93345" bIns="0" numCol="1" spcCol="1270" anchor="t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100" kern="1200"/>
        </a:p>
      </dsp:txBody>
      <dsp:txXfrm rot="16200000">
        <a:off x="3186136" y="775097"/>
        <a:ext cx="1868131" cy="379701"/>
      </dsp:txXfrm>
    </dsp:sp>
    <dsp:sp modelId="{03019E42-00D3-4E8D-A3C4-01DE6B2D8C07}">
      <dsp:nvSpPr>
        <dsp:cNvPr id="0" name=""/>
        <dsp:cNvSpPr/>
      </dsp:nvSpPr>
      <dsp:spPr>
        <a:xfrm rot="5400000">
          <a:off x="3772359" y="1842478"/>
          <a:ext cx="334968" cy="284776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CDC9BB-944B-4F77-A0CF-DC733B6980A0}">
      <dsp:nvSpPr>
        <dsp:cNvPr id="0" name=""/>
        <dsp:cNvSpPr/>
      </dsp:nvSpPr>
      <dsp:spPr>
        <a:xfrm>
          <a:off x="4310052" y="30883"/>
          <a:ext cx="1414387" cy="227820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7160" rIns="0" bIns="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4000" kern="1200"/>
        </a:p>
      </dsp:txBody>
      <dsp:txXfrm>
        <a:off x="4310052" y="30883"/>
        <a:ext cx="1414387" cy="2278208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37824BF-6932-4565-9E05-880630E6E304}">
      <dsp:nvSpPr>
        <dsp:cNvPr id="0" name=""/>
        <dsp:cNvSpPr/>
      </dsp:nvSpPr>
      <dsp:spPr>
        <a:xfrm>
          <a:off x="0" y="0"/>
          <a:ext cx="5829315" cy="89408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0"/>
        </a:gradFill>
        <a:ln w="25400" cap="flat" cmpd="sng" algn="ctr">
          <a:solidFill>
            <a:schemeClr val="accent6">
              <a:shade val="50000"/>
            </a:schemeClr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solidFill>
                <a:srgbClr val="7030A0"/>
              </a:solidFill>
            </a:rPr>
            <a:t>Мінеральну домішку</a:t>
          </a:r>
          <a:endParaRPr lang="uk-UA" sz="3200" b="1" kern="1200" dirty="0">
            <a:solidFill>
              <a:srgbClr val="7030A0"/>
            </a:solidFill>
          </a:endParaRPr>
        </a:p>
      </dsp:txBody>
      <dsp:txXfrm>
        <a:off x="0" y="0"/>
        <a:ext cx="4841356" cy="894080"/>
      </dsp:txXfrm>
    </dsp:sp>
    <dsp:sp modelId="{6327C564-1A55-43C6-B7A5-CC8A735AFDC1}">
      <dsp:nvSpPr>
        <dsp:cNvPr id="0" name=""/>
        <dsp:cNvSpPr/>
      </dsp:nvSpPr>
      <dsp:spPr>
        <a:xfrm>
          <a:off x="488205" y="1056640"/>
          <a:ext cx="5829315" cy="89408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0"/>
        </a:gradFill>
        <a:ln w="25400" cap="flat" cmpd="sng" algn="ctr">
          <a:solidFill>
            <a:schemeClr val="accent5">
              <a:shade val="50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solidFill>
                <a:srgbClr val="7030A0"/>
              </a:solidFill>
            </a:rPr>
            <a:t>Органічну домішку</a:t>
          </a:r>
          <a:endParaRPr lang="uk-UA" sz="3200" b="1" kern="1200" dirty="0">
            <a:solidFill>
              <a:srgbClr val="7030A0"/>
            </a:solidFill>
          </a:endParaRPr>
        </a:p>
      </dsp:txBody>
      <dsp:txXfrm>
        <a:off x="488205" y="1056640"/>
        <a:ext cx="4759958" cy="894080"/>
      </dsp:txXfrm>
    </dsp:sp>
    <dsp:sp modelId="{5E4018E5-DCBC-4CEA-BD03-45611946D796}">
      <dsp:nvSpPr>
        <dsp:cNvPr id="0" name=""/>
        <dsp:cNvSpPr/>
      </dsp:nvSpPr>
      <dsp:spPr>
        <a:xfrm>
          <a:off x="969123" y="2113280"/>
          <a:ext cx="5829315" cy="89408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0"/>
        </a:gradFill>
        <a:ln w="25400" cap="flat" cmpd="sng" algn="ctr">
          <a:solidFill>
            <a:schemeClr val="accent4">
              <a:shade val="50000"/>
            </a:schemeClr>
          </a:solidFill>
          <a:prstDash val="solid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solidFill>
                <a:srgbClr val="7030A0"/>
              </a:solidFill>
            </a:rPr>
            <a:t>Насіння всіх рослин, крім соняшнику</a:t>
          </a:r>
          <a:endParaRPr lang="uk-UA" sz="3200" b="1" kern="1200" dirty="0">
            <a:solidFill>
              <a:srgbClr val="7030A0"/>
            </a:solidFill>
          </a:endParaRPr>
        </a:p>
      </dsp:txBody>
      <dsp:txXfrm>
        <a:off x="969123" y="2113280"/>
        <a:ext cx="4767244" cy="894080"/>
      </dsp:txXfrm>
    </dsp:sp>
    <dsp:sp modelId="{9862F4D0-0FBE-4811-8622-0FFF1F7E544F}">
      <dsp:nvSpPr>
        <dsp:cNvPr id="0" name=""/>
        <dsp:cNvSpPr/>
      </dsp:nvSpPr>
      <dsp:spPr>
        <a:xfrm>
          <a:off x="1457328" y="3169919"/>
          <a:ext cx="5829315" cy="89408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0"/>
        </a:gra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solidFill>
                <a:srgbClr val="7030A0"/>
              </a:solidFill>
            </a:rPr>
            <a:t>Зіпсоване насіння сої</a:t>
          </a:r>
          <a:endParaRPr lang="uk-UA" sz="3200" b="1" kern="1200" dirty="0">
            <a:solidFill>
              <a:srgbClr val="7030A0"/>
            </a:solidFill>
          </a:endParaRPr>
        </a:p>
      </dsp:txBody>
      <dsp:txXfrm>
        <a:off x="1457328" y="3169919"/>
        <a:ext cx="4759958" cy="894080"/>
      </dsp:txXfrm>
    </dsp:sp>
    <dsp:sp modelId="{74EC4A0E-CCD1-4949-92B4-5740F76E95B2}">
      <dsp:nvSpPr>
        <dsp:cNvPr id="0" name=""/>
        <dsp:cNvSpPr/>
      </dsp:nvSpPr>
      <dsp:spPr>
        <a:xfrm>
          <a:off x="5248163" y="684783"/>
          <a:ext cx="581152" cy="581152"/>
        </a:xfrm>
        <a:prstGeom prst="downArrow">
          <a:avLst>
            <a:gd name="adj1" fmla="val 55000"/>
            <a:gd name="adj2" fmla="val 45000"/>
          </a:avLst>
        </a:prstGeom>
        <a:solidFill>
          <a:srgbClr val="7030A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600" kern="1200"/>
        </a:p>
      </dsp:txBody>
      <dsp:txXfrm>
        <a:off x="5248163" y="684783"/>
        <a:ext cx="581152" cy="581152"/>
      </dsp:txXfrm>
    </dsp:sp>
    <dsp:sp modelId="{3561627E-4A7A-43ED-B3DA-172BBF16DA39}">
      <dsp:nvSpPr>
        <dsp:cNvPr id="0" name=""/>
        <dsp:cNvSpPr/>
      </dsp:nvSpPr>
      <dsp:spPr>
        <a:xfrm>
          <a:off x="5736368" y="1741423"/>
          <a:ext cx="581152" cy="581152"/>
        </a:xfrm>
        <a:prstGeom prst="downArrow">
          <a:avLst>
            <a:gd name="adj1" fmla="val 55000"/>
            <a:gd name="adj2" fmla="val 45000"/>
          </a:avLst>
        </a:prstGeom>
        <a:solidFill>
          <a:srgbClr val="7030A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600" kern="1200"/>
        </a:p>
      </dsp:txBody>
      <dsp:txXfrm>
        <a:off x="5736368" y="1741423"/>
        <a:ext cx="581152" cy="581152"/>
      </dsp:txXfrm>
    </dsp:sp>
    <dsp:sp modelId="{065F1715-8A00-4656-A60E-910872486721}">
      <dsp:nvSpPr>
        <dsp:cNvPr id="0" name=""/>
        <dsp:cNvSpPr/>
      </dsp:nvSpPr>
      <dsp:spPr>
        <a:xfrm>
          <a:off x="6217286" y="2798064"/>
          <a:ext cx="581152" cy="581152"/>
        </a:xfrm>
        <a:prstGeom prst="downArrow">
          <a:avLst>
            <a:gd name="adj1" fmla="val 55000"/>
            <a:gd name="adj2" fmla="val 45000"/>
          </a:avLst>
        </a:prstGeom>
        <a:solidFill>
          <a:srgbClr val="7030A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600" kern="1200"/>
        </a:p>
      </dsp:txBody>
      <dsp:txXfrm>
        <a:off x="6217286" y="2798064"/>
        <a:ext cx="581152" cy="581152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A1FE9C1-CB87-4D95-A996-A51D7220B084}">
      <dsp:nvSpPr>
        <dsp:cNvPr id="0" name=""/>
        <dsp:cNvSpPr/>
      </dsp:nvSpPr>
      <dsp:spPr>
        <a:xfrm>
          <a:off x="0" y="825094"/>
          <a:ext cx="9144000" cy="4536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5BE468-B8EE-47FA-89CC-088589BFE09B}">
      <dsp:nvSpPr>
        <dsp:cNvPr id="0" name=""/>
        <dsp:cNvSpPr/>
      </dsp:nvSpPr>
      <dsp:spPr>
        <a:xfrm>
          <a:off x="457200" y="99905"/>
          <a:ext cx="7115193" cy="990869"/>
        </a:xfrm>
        <a:prstGeom prst="round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002060"/>
              </a:solidFill>
            </a:rPr>
            <a:t>Бите і подавлене насіння сої в кількості 50% їх маси</a:t>
          </a:r>
          <a:endParaRPr lang="uk-UA" sz="2400" b="1" kern="1200" dirty="0">
            <a:solidFill>
              <a:srgbClr val="002060"/>
            </a:solidFill>
          </a:endParaRPr>
        </a:p>
      </dsp:txBody>
      <dsp:txXfrm>
        <a:off x="457200" y="99905"/>
        <a:ext cx="7115193" cy="990869"/>
      </dsp:txXfrm>
    </dsp:sp>
    <dsp:sp modelId="{858692F6-CB9E-477D-84D5-79BB5A62378A}">
      <dsp:nvSpPr>
        <dsp:cNvPr id="0" name=""/>
        <dsp:cNvSpPr/>
      </dsp:nvSpPr>
      <dsp:spPr>
        <a:xfrm>
          <a:off x="0" y="1641574"/>
          <a:ext cx="9144000" cy="4536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F8B62D-2558-4AEF-BF46-A51FA7BD1F27}">
      <dsp:nvSpPr>
        <dsp:cNvPr id="0" name=""/>
        <dsp:cNvSpPr/>
      </dsp:nvSpPr>
      <dsp:spPr>
        <a:xfrm>
          <a:off x="457200" y="1375894"/>
          <a:ext cx="7686720" cy="531360"/>
        </a:xfrm>
        <a:prstGeom prst="round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002060"/>
              </a:solidFill>
            </a:rPr>
            <a:t>Пошкоджене при сушці і самозігріванні; запліснявіле</a:t>
          </a:r>
          <a:endParaRPr lang="uk-UA" sz="2400" b="1" kern="1200" dirty="0">
            <a:solidFill>
              <a:srgbClr val="002060"/>
            </a:solidFill>
          </a:endParaRPr>
        </a:p>
      </dsp:txBody>
      <dsp:txXfrm>
        <a:off x="457200" y="1375894"/>
        <a:ext cx="7686720" cy="531360"/>
      </dsp:txXfrm>
    </dsp:sp>
    <dsp:sp modelId="{B893B5BA-D121-4F1C-9F9C-468279377ABC}">
      <dsp:nvSpPr>
        <dsp:cNvPr id="0" name=""/>
        <dsp:cNvSpPr/>
      </dsp:nvSpPr>
      <dsp:spPr>
        <a:xfrm>
          <a:off x="0" y="2458054"/>
          <a:ext cx="9144000" cy="4536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B9CBD2-3E7D-4B01-A173-2E9634E80290}">
      <dsp:nvSpPr>
        <dsp:cNvPr id="0" name=""/>
        <dsp:cNvSpPr/>
      </dsp:nvSpPr>
      <dsp:spPr>
        <a:xfrm>
          <a:off x="440233" y="2192374"/>
          <a:ext cx="8694710" cy="531360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002060"/>
              </a:solidFill>
            </a:rPr>
            <a:t>Морозобійне – незріле насіння із зморшкуватою оболонкою</a:t>
          </a:r>
          <a:endParaRPr lang="uk-UA" sz="2400" b="1" kern="1200" dirty="0">
            <a:solidFill>
              <a:srgbClr val="002060"/>
            </a:solidFill>
          </a:endParaRPr>
        </a:p>
      </dsp:txBody>
      <dsp:txXfrm>
        <a:off x="440233" y="2192374"/>
        <a:ext cx="8694710" cy="531360"/>
      </dsp:txXfrm>
    </dsp:sp>
    <dsp:sp modelId="{1E98FFE6-2AA1-42D5-83A0-17A3F1F21C94}">
      <dsp:nvSpPr>
        <dsp:cNvPr id="0" name=""/>
        <dsp:cNvSpPr/>
      </dsp:nvSpPr>
      <dsp:spPr>
        <a:xfrm>
          <a:off x="0" y="3274534"/>
          <a:ext cx="9144000" cy="4536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D6CEE6-3492-4002-9B6B-309979E49F51}">
      <dsp:nvSpPr>
        <dsp:cNvPr id="0" name=""/>
        <dsp:cNvSpPr/>
      </dsp:nvSpPr>
      <dsp:spPr>
        <a:xfrm>
          <a:off x="457200" y="3008854"/>
          <a:ext cx="8401114" cy="531360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002060"/>
              </a:solidFill>
            </a:rPr>
            <a:t>Недорозвинуте, а також проросле насіння</a:t>
          </a:r>
          <a:endParaRPr lang="uk-UA" sz="2400" b="1" kern="1200" dirty="0">
            <a:solidFill>
              <a:srgbClr val="002060"/>
            </a:solidFill>
          </a:endParaRPr>
        </a:p>
      </dsp:txBody>
      <dsp:txXfrm>
        <a:off x="457200" y="3008854"/>
        <a:ext cx="8401114" cy="531360"/>
      </dsp:txXfrm>
    </dsp:sp>
    <dsp:sp modelId="{CA973CD1-7326-4E93-BD81-B8C1E8E2E166}">
      <dsp:nvSpPr>
        <dsp:cNvPr id="0" name=""/>
        <dsp:cNvSpPr/>
      </dsp:nvSpPr>
      <dsp:spPr>
        <a:xfrm>
          <a:off x="0" y="4091014"/>
          <a:ext cx="9144000" cy="4536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FE7483-BEE9-42D3-AABB-D740C7C90DA0}">
      <dsp:nvSpPr>
        <dsp:cNvPr id="0" name=""/>
        <dsp:cNvSpPr/>
      </dsp:nvSpPr>
      <dsp:spPr>
        <a:xfrm>
          <a:off x="457200" y="3825334"/>
          <a:ext cx="8115318" cy="531360"/>
        </a:xfrm>
        <a:prstGeom prst="round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002060"/>
              </a:solidFill>
            </a:rPr>
            <a:t>Подавлене та з'їдене насіння </a:t>
          </a:r>
          <a:endParaRPr lang="uk-UA" sz="2400" b="1" kern="1200" dirty="0">
            <a:solidFill>
              <a:srgbClr val="002060"/>
            </a:solidFill>
          </a:endParaRPr>
        </a:p>
      </dsp:txBody>
      <dsp:txXfrm>
        <a:off x="457200" y="3825334"/>
        <a:ext cx="8115318" cy="531360"/>
      </dsp:txXfrm>
    </dsp:sp>
    <dsp:sp modelId="{89F2292E-04C1-48AE-B73A-0516EC2B9EF9}">
      <dsp:nvSpPr>
        <dsp:cNvPr id="0" name=""/>
        <dsp:cNvSpPr/>
      </dsp:nvSpPr>
      <dsp:spPr>
        <a:xfrm>
          <a:off x="0" y="4907494"/>
          <a:ext cx="9144000" cy="4536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5E6E73-9AD8-4C73-BC2C-D440020F67F7}">
      <dsp:nvSpPr>
        <dsp:cNvPr id="0" name=""/>
        <dsp:cNvSpPr/>
      </dsp:nvSpPr>
      <dsp:spPr>
        <a:xfrm>
          <a:off x="457200" y="4641814"/>
          <a:ext cx="6400800" cy="531360"/>
        </a:xfrm>
        <a:prstGeom prst="round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002060"/>
              </a:solidFill>
            </a:rPr>
            <a:t>Насіння соняшнику</a:t>
          </a:r>
          <a:endParaRPr lang="uk-UA" sz="2400" b="1" kern="1200" dirty="0">
            <a:solidFill>
              <a:srgbClr val="002060"/>
            </a:solidFill>
          </a:endParaRPr>
        </a:p>
      </dsp:txBody>
      <dsp:txXfrm>
        <a:off x="457200" y="4641814"/>
        <a:ext cx="6400800" cy="531360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7D5C727-BC3F-4542-A2B4-D5D340AF13F2}">
      <dsp:nvSpPr>
        <dsp:cNvPr id="0" name=""/>
        <dsp:cNvSpPr/>
      </dsp:nvSpPr>
      <dsp:spPr>
        <a:xfrm>
          <a:off x="1428761" y="0"/>
          <a:ext cx="3019706" cy="2244634"/>
        </a:xfrm>
        <a:prstGeom prst="rightArrow">
          <a:avLst>
            <a:gd name="adj1" fmla="val 75000"/>
            <a:gd name="adj2" fmla="val 50000"/>
          </a:avLst>
        </a:prstGeom>
        <a:solidFill>
          <a:srgbClr val="CC99FF">
            <a:alpha val="89804"/>
          </a:srgb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  <a:tabLst>
              <a:tab pos="176213" algn="l"/>
            </a:tabLst>
          </a:pPr>
          <a:endParaRPr lang="uk-UA" sz="2800" b="1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  <a:tabLst>
              <a:tab pos="176213" algn="l"/>
            </a:tabLst>
          </a:pPr>
          <a:r>
            <a:rPr lang="uk-UA" sz="3200" b="1" kern="1200" dirty="0" err="1" smtClean="0"/>
            <a:t>Велико</a:t>
          </a:r>
          <a:r>
            <a:rPr lang="uk-UA" sz="3200" b="1" kern="1200" dirty="0" smtClean="0"/>
            <a:t> - насінні</a:t>
          </a:r>
          <a:endParaRPr lang="uk-UA" sz="3200" b="1" kern="1200" dirty="0"/>
        </a:p>
      </dsp:txBody>
      <dsp:txXfrm>
        <a:off x="1428761" y="0"/>
        <a:ext cx="3019706" cy="2244634"/>
      </dsp:txXfrm>
    </dsp:sp>
    <dsp:sp modelId="{8FC55058-27AC-4C6A-94FF-E26CCFA4A679}">
      <dsp:nvSpPr>
        <dsp:cNvPr id="0" name=""/>
        <dsp:cNvSpPr/>
      </dsp:nvSpPr>
      <dsp:spPr>
        <a:xfrm>
          <a:off x="0" y="0"/>
          <a:ext cx="1376667" cy="224463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dirty="0" smtClean="0">
              <a:solidFill>
                <a:srgbClr val="7030A0"/>
              </a:solidFill>
            </a:rPr>
            <a:t>1 –й тип</a:t>
          </a:r>
          <a:endParaRPr lang="uk-UA" sz="4000" b="1" kern="1200" dirty="0">
            <a:solidFill>
              <a:srgbClr val="7030A0"/>
            </a:solidFill>
          </a:endParaRPr>
        </a:p>
      </dsp:txBody>
      <dsp:txXfrm>
        <a:off x="0" y="0"/>
        <a:ext cx="1376667" cy="2244634"/>
      </dsp:txXfrm>
    </dsp:sp>
    <dsp:sp modelId="{E0171FA2-103B-4F62-BE89-B2EBBFC73A1C}">
      <dsp:nvSpPr>
        <dsp:cNvPr id="0" name=""/>
        <dsp:cNvSpPr/>
      </dsp:nvSpPr>
      <dsp:spPr>
        <a:xfrm>
          <a:off x="1643069" y="2469673"/>
          <a:ext cx="2834030" cy="2244634"/>
        </a:xfrm>
        <a:prstGeom prst="rightArrow">
          <a:avLst>
            <a:gd name="adj1" fmla="val 75000"/>
            <a:gd name="adj2" fmla="val 50000"/>
          </a:avLst>
        </a:prstGeom>
        <a:solidFill>
          <a:srgbClr val="CC99FF">
            <a:alpha val="90000"/>
          </a:srgb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2800" b="1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  <a:tabLst/>
          </a:pPr>
          <a:r>
            <a:rPr lang="uk-UA" sz="3200" b="1" kern="1200" dirty="0" smtClean="0"/>
            <a:t>Дрібно </a:t>
          </a:r>
          <a:r>
            <a:rPr lang="uk-UA" sz="3200" b="1" kern="1200" dirty="0" err="1" smtClean="0"/>
            <a:t>-насінні</a:t>
          </a:r>
          <a:endParaRPr lang="uk-UA" sz="3200" b="1" kern="1200" dirty="0"/>
        </a:p>
      </dsp:txBody>
      <dsp:txXfrm>
        <a:off x="1643069" y="2469673"/>
        <a:ext cx="2834030" cy="2244634"/>
      </dsp:txXfrm>
    </dsp:sp>
    <dsp:sp modelId="{D13839B5-FD5F-4A5E-ACB1-D9E2BAB3F165}">
      <dsp:nvSpPr>
        <dsp:cNvPr id="0" name=""/>
        <dsp:cNvSpPr/>
      </dsp:nvSpPr>
      <dsp:spPr>
        <a:xfrm>
          <a:off x="0" y="2470249"/>
          <a:ext cx="1619608" cy="224463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dirty="0" smtClean="0">
              <a:solidFill>
                <a:srgbClr val="7030A0"/>
              </a:solidFill>
            </a:rPr>
            <a:t>2-й тип</a:t>
          </a:r>
          <a:endParaRPr lang="uk-UA" sz="4000" b="1" kern="1200" dirty="0">
            <a:solidFill>
              <a:srgbClr val="7030A0"/>
            </a:solidFill>
          </a:endParaRPr>
        </a:p>
      </dsp:txBody>
      <dsp:txXfrm>
        <a:off x="0" y="2470249"/>
        <a:ext cx="1619608" cy="2244634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EFB177-FB2C-4A23-8768-6ECC96F8B712}">
      <dsp:nvSpPr>
        <dsp:cNvPr id="0" name=""/>
        <dsp:cNvSpPr/>
      </dsp:nvSpPr>
      <dsp:spPr>
        <a:xfrm>
          <a:off x="0" y="24133"/>
          <a:ext cx="5786446" cy="8064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i="1" kern="1200" dirty="0" smtClean="0"/>
            <a:t>В городніх бобах міститься, %:</a:t>
          </a:r>
          <a:endParaRPr lang="uk-UA" sz="2800" b="1" i="1" kern="1200" dirty="0"/>
        </a:p>
      </dsp:txBody>
      <dsp:txXfrm>
        <a:off x="0" y="24133"/>
        <a:ext cx="5786446" cy="806400"/>
      </dsp:txXfrm>
    </dsp:sp>
    <dsp:sp modelId="{6295ECE4-02EA-4C38-AA7B-E552C8C81F86}">
      <dsp:nvSpPr>
        <dsp:cNvPr id="0" name=""/>
        <dsp:cNvSpPr/>
      </dsp:nvSpPr>
      <dsp:spPr>
        <a:xfrm>
          <a:off x="0" y="830287"/>
          <a:ext cx="5786446" cy="3074399"/>
        </a:xfrm>
        <a:prstGeom prst="rect">
          <a:avLst/>
        </a:prstGeom>
        <a:solidFill>
          <a:srgbClr val="00CC00">
            <a:alpha val="90000"/>
          </a:srgb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1882775" lvl="1" indent="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800" b="1" kern="1200" dirty="0" smtClean="0">
              <a:solidFill>
                <a:srgbClr val="7030A0"/>
              </a:solidFill>
            </a:rPr>
            <a:t>Води </a:t>
          </a:r>
          <a:r>
            <a:rPr lang="uk-UA" sz="2800" b="1" kern="1200" smtClean="0">
              <a:solidFill>
                <a:srgbClr val="7030A0"/>
              </a:solidFill>
            </a:rPr>
            <a:t>83,3%</a:t>
          </a:r>
          <a:endParaRPr lang="uk-UA" sz="2800" b="1" kern="1200" dirty="0">
            <a:solidFill>
              <a:srgbClr val="7030A0"/>
            </a:solidFill>
          </a:endParaRPr>
        </a:p>
        <a:p>
          <a:pPr marL="1882775" lvl="1" indent="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800" b="1" kern="1200" dirty="0" smtClean="0">
              <a:solidFill>
                <a:srgbClr val="7030A0"/>
              </a:solidFill>
            </a:rPr>
            <a:t>Цукру 1,7%</a:t>
          </a:r>
          <a:endParaRPr lang="uk-UA" sz="2800" b="1" kern="1200" dirty="0">
            <a:solidFill>
              <a:srgbClr val="7030A0"/>
            </a:solidFill>
          </a:endParaRPr>
        </a:p>
        <a:p>
          <a:pPr marL="1882775" lvl="1" indent="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800" b="1" kern="1200" dirty="0" smtClean="0">
              <a:solidFill>
                <a:srgbClr val="7030A0"/>
              </a:solidFill>
            </a:rPr>
            <a:t>Крохмалю 6,5%</a:t>
          </a:r>
          <a:endParaRPr lang="uk-UA" sz="2800" b="1" kern="1200" dirty="0">
            <a:solidFill>
              <a:srgbClr val="7030A0"/>
            </a:solidFill>
          </a:endParaRPr>
        </a:p>
        <a:p>
          <a:pPr marL="1882775" lvl="1" indent="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800" b="1" kern="1200" dirty="0" smtClean="0">
              <a:solidFill>
                <a:srgbClr val="7030A0"/>
              </a:solidFill>
            </a:rPr>
            <a:t>Білків 3,3%</a:t>
          </a:r>
          <a:endParaRPr lang="uk-UA" sz="2800" b="1" kern="1200" dirty="0">
            <a:solidFill>
              <a:srgbClr val="7030A0"/>
            </a:solidFill>
          </a:endParaRPr>
        </a:p>
        <a:p>
          <a:pPr marL="1882775" lvl="1" indent="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800" b="1" kern="1200" dirty="0" smtClean="0">
              <a:solidFill>
                <a:srgbClr val="7030A0"/>
              </a:solidFill>
            </a:rPr>
            <a:t>Золи </a:t>
          </a:r>
          <a:r>
            <a:rPr lang="uk-UA" sz="2800" b="1" kern="1200" smtClean="0">
              <a:solidFill>
                <a:srgbClr val="7030A0"/>
              </a:solidFill>
            </a:rPr>
            <a:t>0,8%</a:t>
          </a:r>
          <a:endParaRPr lang="uk-UA" sz="2800" b="1" kern="1200" dirty="0">
            <a:solidFill>
              <a:srgbClr val="7030A0"/>
            </a:solidFill>
          </a:endParaRPr>
        </a:p>
        <a:p>
          <a:pPr marL="1882775" lvl="1" indent="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800" b="1" kern="1200" dirty="0" smtClean="0">
              <a:solidFill>
                <a:srgbClr val="7030A0"/>
              </a:solidFill>
            </a:rPr>
            <a:t>Вітамін С</a:t>
          </a:r>
          <a:endParaRPr lang="uk-UA" sz="2800" b="1" kern="1200" dirty="0">
            <a:solidFill>
              <a:srgbClr val="7030A0"/>
            </a:solidFill>
          </a:endParaRPr>
        </a:p>
      </dsp:txBody>
      <dsp:txXfrm>
        <a:off x="0" y="830287"/>
        <a:ext cx="5786446" cy="3074399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9D7AEDA-983A-4474-941B-BC5ADE71583C}">
      <dsp:nvSpPr>
        <dsp:cNvPr id="0" name=""/>
        <dsp:cNvSpPr/>
      </dsp:nvSpPr>
      <dsp:spPr>
        <a:xfrm>
          <a:off x="4576" y="0"/>
          <a:ext cx="4402335" cy="685800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52400" tIns="720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dirty="0" smtClean="0">
              <a:solidFill>
                <a:schemeClr val="accent2"/>
              </a:solidFill>
            </a:rPr>
            <a:t>1-тип </a:t>
          </a:r>
          <a:r>
            <a:rPr lang="uk-UA" sz="4000" b="1" kern="1200" dirty="0" err="1" smtClean="0">
              <a:solidFill>
                <a:schemeClr val="accent2"/>
              </a:solidFill>
            </a:rPr>
            <a:t>великонасінні</a:t>
          </a:r>
          <a:endParaRPr lang="uk-UA" sz="4000" b="1" kern="1200" dirty="0">
            <a:solidFill>
              <a:schemeClr val="accent2"/>
            </a:solidFill>
          </a:endParaRPr>
        </a:p>
      </dsp:txBody>
      <dsp:txXfrm>
        <a:off x="4576" y="0"/>
        <a:ext cx="4402335" cy="2057400"/>
      </dsp:txXfrm>
    </dsp:sp>
    <dsp:sp modelId="{6109E379-0C56-448E-AA03-55D48FB8A822}">
      <dsp:nvSpPr>
        <dsp:cNvPr id="0" name=""/>
        <dsp:cNvSpPr/>
      </dsp:nvSpPr>
      <dsp:spPr>
        <a:xfrm>
          <a:off x="196676" y="2059409"/>
          <a:ext cx="4018135" cy="20677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C00000"/>
              </a:solidFill>
            </a:rPr>
            <a:t>1-й підтип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C00000"/>
              </a:solidFill>
            </a:rPr>
            <a:t>Світлі (переважають плоскі , </a:t>
          </a:r>
          <a:r>
            <a:rPr lang="uk-UA" sz="2400" b="1" kern="1200" dirty="0" err="1" smtClean="0">
              <a:solidFill>
                <a:srgbClr val="C00000"/>
              </a:solidFill>
            </a:rPr>
            <a:t>плоскоовальні</a:t>
          </a:r>
          <a:r>
            <a:rPr lang="uk-UA" sz="2400" b="1" kern="1200" dirty="0" smtClean="0">
              <a:solidFill>
                <a:srgbClr val="C00000"/>
              </a:solidFill>
            </a:rPr>
            <a:t> з довжиною понад 15 мм), білі і жовті  </a:t>
          </a:r>
          <a:endParaRPr lang="uk-UA" sz="2400" b="1" kern="1200" dirty="0">
            <a:solidFill>
              <a:srgbClr val="C00000"/>
            </a:solidFill>
          </a:endParaRPr>
        </a:p>
      </dsp:txBody>
      <dsp:txXfrm>
        <a:off x="196676" y="2059409"/>
        <a:ext cx="4018135" cy="2067780"/>
      </dsp:txXfrm>
    </dsp:sp>
    <dsp:sp modelId="{3EE1D525-0DB9-46FA-8788-44BC41AC3963}">
      <dsp:nvSpPr>
        <dsp:cNvPr id="0" name=""/>
        <dsp:cNvSpPr/>
      </dsp:nvSpPr>
      <dsp:spPr>
        <a:xfrm>
          <a:off x="357150" y="4429130"/>
          <a:ext cx="3875253" cy="20677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C00000"/>
              </a:solidFill>
            </a:rPr>
            <a:t>2-й підтип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C00000"/>
              </a:solidFill>
            </a:rPr>
            <a:t>Темні – (переважає насіння плоске, </a:t>
          </a:r>
          <a:r>
            <a:rPr lang="uk-UA" sz="2400" b="1" kern="1200" dirty="0" err="1" smtClean="0">
              <a:solidFill>
                <a:srgbClr val="C00000"/>
              </a:solidFill>
            </a:rPr>
            <a:t>плосковалькувате</a:t>
          </a:r>
          <a:r>
            <a:rPr lang="uk-UA" sz="2400" b="1" kern="1200" dirty="0" smtClean="0">
              <a:solidFill>
                <a:srgbClr val="C00000"/>
              </a:solidFill>
            </a:rPr>
            <a:t>, чорне, коричневе</a:t>
          </a:r>
          <a:endParaRPr lang="uk-UA" sz="2400" b="1" kern="1200" dirty="0">
            <a:solidFill>
              <a:srgbClr val="C00000"/>
            </a:solidFill>
          </a:endParaRPr>
        </a:p>
      </dsp:txBody>
      <dsp:txXfrm>
        <a:off x="357150" y="4429130"/>
        <a:ext cx="3875253" cy="2067780"/>
      </dsp:txXfrm>
    </dsp:sp>
    <dsp:sp modelId="{0F4498FC-02A0-4193-9647-FADC909A7A10}">
      <dsp:nvSpPr>
        <dsp:cNvPr id="0" name=""/>
        <dsp:cNvSpPr/>
      </dsp:nvSpPr>
      <dsp:spPr>
        <a:xfrm>
          <a:off x="4737087" y="0"/>
          <a:ext cx="4402335" cy="685800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uk-UA" sz="4000" b="1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4000" b="1" kern="1200" dirty="0" smtClean="0">
              <a:solidFill>
                <a:schemeClr val="accent2"/>
              </a:solidFill>
            </a:rPr>
            <a:t>2-тип дрібнонасінні</a:t>
          </a:r>
        </a:p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4000" kern="1200" dirty="0"/>
        </a:p>
      </dsp:txBody>
      <dsp:txXfrm>
        <a:off x="4737087" y="0"/>
        <a:ext cx="4402335" cy="2057400"/>
      </dsp:txXfrm>
    </dsp:sp>
    <dsp:sp modelId="{69BFF809-ED8C-4DF9-A9D3-F1B713761DC4}">
      <dsp:nvSpPr>
        <dsp:cNvPr id="0" name=""/>
        <dsp:cNvSpPr/>
      </dsp:nvSpPr>
      <dsp:spPr>
        <a:xfrm>
          <a:off x="5177321" y="2059409"/>
          <a:ext cx="3521868" cy="20677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C00000"/>
              </a:solidFill>
            </a:rPr>
            <a:t>1-й підтип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C00000"/>
              </a:solidFill>
            </a:rPr>
            <a:t>Світлі  (білого і жовтого забарвлення) 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400" kern="1200" dirty="0"/>
        </a:p>
      </dsp:txBody>
      <dsp:txXfrm>
        <a:off x="5177321" y="2059409"/>
        <a:ext cx="3521868" cy="2067780"/>
      </dsp:txXfrm>
    </dsp:sp>
    <dsp:sp modelId="{6636F341-9390-444B-AA40-EE386D119FF6}">
      <dsp:nvSpPr>
        <dsp:cNvPr id="0" name=""/>
        <dsp:cNvSpPr/>
      </dsp:nvSpPr>
      <dsp:spPr>
        <a:xfrm>
          <a:off x="5177321" y="4445310"/>
          <a:ext cx="3521868" cy="20677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C00000"/>
              </a:solidFill>
            </a:rPr>
            <a:t>2-й підтип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C00000"/>
              </a:solidFill>
            </a:rPr>
            <a:t>Темні  (чорного, коричневого, фіолетового і червоного забарвлення)</a:t>
          </a:r>
          <a:endParaRPr lang="uk-UA" sz="2400" b="1" kern="1200" dirty="0">
            <a:solidFill>
              <a:srgbClr val="C00000"/>
            </a:solidFill>
          </a:endParaRPr>
        </a:p>
      </dsp:txBody>
      <dsp:txXfrm>
        <a:off x="5177321" y="4445310"/>
        <a:ext cx="3521868" cy="2067780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7831923-04B9-4CD4-9158-0DC57C3386ED}">
      <dsp:nvSpPr>
        <dsp:cNvPr id="0" name=""/>
        <dsp:cNvSpPr/>
      </dsp:nvSpPr>
      <dsp:spPr>
        <a:xfrm>
          <a:off x="0" y="0"/>
          <a:ext cx="2611951" cy="1690094"/>
        </a:xfrm>
        <a:prstGeom prst="roundRect">
          <a:avLst/>
        </a:prstGeom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dirty="0" smtClean="0">
              <a:solidFill>
                <a:srgbClr val="99FFCC"/>
              </a:solidFill>
            </a:rPr>
            <a:t>Колір</a:t>
          </a:r>
          <a:endParaRPr lang="uk-UA" sz="4000" b="1" kern="1200" dirty="0">
            <a:solidFill>
              <a:srgbClr val="99FFCC"/>
            </a:solidFill>
          </a:endParaRPr>
        </a:p>
      </dsp:txBody>
      <dsp:txXfrm>
        <a:off x="0" y="0"/>
        <a:ext cx="2611951" cy="1690094"/>
      </dsp:txXfrm>
    </dsp:sp>
    <dsp:sp modelId="{F8473FB4-DA87-4D42-8F43-BAC6275C32FE}">
      <dsp:nvSpPr>
        <dsp:cNvPr id="0" name=""/>
        <dsp:cNvSpPr/>
      </dsp:nvSpPr>
      <dsp:spPr>
        <a:xfrm>
          <a:off x="0" y="1787147"/>
          <a:ext cx="2611951" cy="3284950"/>
        </a:xfrm>
        <a:prstGeom prst="roundRect">
          <a:avLst/>
        </a:prstGeom>
        <a:solidFill>
          <a:srgbClr val="FFFF0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b="1" kern="1200" dirty="0" smtClean="0">
              <a:solidFill>
                <a:srgbClr val="FF9900"/>
              </a:solidFill>
            </a:rPr>
            <a:t>Жовто-білі, без малюнка </a:t>
          </a:r>
          <a:endParaRPr lang="uk-UA" sz="2400" b="1" kern="1200" dirty="0">
            <a:solidFill>
              <a:srgbClr val="FF9900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b="1" kern="1200" dirty="0" smtClean="0">
              <a:solidFill>
                <a:srgbClr val="433E1D"/>
              </a:solidFill>
            </a:rPr>
            <a:t>Різні відтінки сірого, коричневого, з малюнком</a:t>
          </a:r>
          <a:endParaRPr lang="uk-UA" sz="2400" b="1" kern="1200" dirty="0">
            <a:solidFill>
              <a:srgbClr val="433E1D"/>
            </a:solidFill>
          </a:endParaRPr>
        </a:p>
      </dsp:txBody>
      <dsp:txXfrm>
        <a:off x="0" y="1787147"/>
        <a:ext cx="2611951" cy="3284950"/>
      </dsp:txXfrm>
    </dsp:sp>
    <dsp:sp modelId="{E838F790-64BB-4F78-B503-44481DD04E94}">
      <dsp:nvSpPr>
        <dsp:cNvPr id="0" name=""/>
        <dsp:cNvSpPr/>
      </dsp:nvSpPr>
      <dsp:spPr>
        <a:xfrm>
          <a:off x="2928953" y="32066"/>
          <a:ext cx="2611951" cy="1734960"/>
        </a:xfrm>
        <a:prstGeom prst="roundRect">
          <a:avLst/>
        </a:prstGeom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dirty="0" smtClean="0">
              <a:solidFill>
                <a:srgbClr val="99FFCC"/>
              </a:solidFill>
            </a:rPr>
            <a:t>Маса 1000 шт.</a:t>
          </a:r>
          <a:endParaRPr lang="uk-UA" sz="4000" b="1" kern="1200" dirty="0">
            <a:solidFill>
              <a:srgbClr val="99FFCC"/>
            </a:solidFill>
          </a:endParaRPr>
        </a:p>
      </dsp:txBody>
      <dsp:txXfrm>
        <a:off x="2928953" y="32066"/>
        <a:ext cx="2611951" cy="1734960"/>
      </dsp:txXfrm>
    </dsp:sp>
    <dsp:sp modelId="{CDDB349D-F8B0-43D6-BCCA-CF89E98A4D61}">
      <dsp:nvSpPr>
        <dsp:cNvPr id="0" name=""/>
        <dsp:cNvSpPr/>
      </dsp:nvSpPr>
      <dsp:spPr>
        <a:xfrm>
          <a:off x="3021468" y="1837594"/>
          <a:ext cx="2611951" cy="3226788"/>
        </a:xfrm>
        <a:prstGeom prst="roundRect">
          <a:avLst/>
        </a:prstGeom>
        <a:solidFill>
          <a:srgbClr val="89F02C">
            <a:alpha val="89804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3200" b="1" kern="1200" dirty="0" smtClean="0">
              <a:solidFill>
                <a:srgbClr val="FF9933"/>
              </a:solidFill>
            </a:rPr>
            <a:t>160-660г</a:t>
          </a:r>
          <a:endParaRPr lang="uk-UA" sz="3200" b="1" kern="1200" dirty="0">
            <a:solidFill>
              <a:srgbClr val="FF9933"/>
            </a:solidFill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3200" b="1" kern="1200" dirty="0">
            <a:solidFill>
              <a:srgbClr val="FF9900"/>
            </a:solidFill>
          </a:endParaRPr>
        </a:p>
      </dsp:txBody>
      <dsp:txXfrm>
        <a:off x="3021468" y="1837594"/>
        <a:ext cx="2611951" cy="3226788"/>
      </dsp:txXfrm>
    </dsp:sp>
    <dsp:sp modelId="{1A0C6809-C09A-422D-8C8E-F64D566F9456}">
      <dsp:nvSpPr>
        <dsp:cNvPr id="0" name=""/>
        <dsp:cNvSpPr/>
      </dsp:nvSpPr>
      <dsp:spPr>
        <a:xfrm>
          <a:off x="5960608" y="0"/>
          <a:ext cx="2611951" cy="1778740"/>
        </a:xfrm>
        <a:prstGeom prst="roundRect">
          <a:avLst/>
        </a:prstGeom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tabLst/>
          </a:pPr>
          <a:r>
            <a:rPr lang="uk-UA" sz="3600" b="1" kern="1200" dirty="0" smtClean="0">
              <a:solidFill>
                <a:srgbClr val="99FFCC"/>
              </a:solidFill>
            </a:rPr>
            <a:t>Схожа з горохом</a:t>
          </a:r>
          <a:endParaRPr lang="uk-UA" sz="3600" b="1" kern="1200" dirty="0">
            <a:solidFill>
              <a:srgbClr val="99FFCC"/>
            </a:solidFill>
          </a:endParaRPr>
        </a:p>
      </dsp:txBody>
      <dsp:txXfrm>
        <a:off x="5960608" y="0"/>
        <a:ext cx="2611951" cy="1778740"/>
      </dsp:txXfrm>
    </dsp:sp>
    <dsp:sp modelId="{65C4224A-6008-45E5-83F2-D613D33D60ED}">
      <dsp:nvSpPr>
        <dsp:cNvPr id="0" name=""/>
        <dsp:cNvSpPr/>
      </dsp:nvSpPr>
      <dsp:spPr>
        <a:xfrm>
          <a:off x="5857917" y="1617281"/>
          <a:ext cx="2611951" cy="3454816"/>
        </a:xfrm>
        <a:prstGeom prst="roundRect">
          <a:avLst/>
        </a:prstGeom>
        <a:solidFill>
          <a:srgbClr val="28F4F4">
            <a:alpha val="89804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b="1" kern="1200" dirty="0" smtClean="0">
              <a:solidFill>
                <a:srgbClr val="FFFF00"/>
              </a:solidFill>
            </a:rPr>
            <a:t>Має добрі смакові  властивості, вживають  </a:t>
          </a:r>
          <a:r>
            <a:rPr lang="uk-UA" sz="2400" b="1" kern="1200" dirty="0" smtClean="0">
              <a:solidFill>
                <a:srgbClr val="FFFF00"/>
              </a:solidFill>
            </a:rPr>
            <a:t>у свіжому</a:t>
          </a:r>
          <a:r>
            <a:rPr lang="uk-UA" sz="2400" b="1" kern="1200" dirty="0" smtClean="0">
              <a:solidFill>
                <a:srgbClr val="FFFF00"/>
              </a:solidFill>
            </a:rPr>
            <a:t>, вареному, смаженому виді</a:t>
          </a:r>
          <a:endParaRPr lang="uk-UA" sz="2400" b="1" kern="1200" dirty="0">
            <a:solidFill>
              <a:srgbClr val="FFFF00"/>
            </a:solidFill>
          </a:endParaRPr>
        </a:p>
      </dsp:txBody>
      <dsp:txXfrm>
        <a:off x="5857917" y="1617281"/>
        <a:ext cx="2611951" cy="345481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ED11C3-9C55-4CD6-80E4-622BCCF21738}">
      <dsp:nvSpPr>
        <dsp:cNvPr id="0" name=""/>
        <dsp:cNvSpPr/>
      </dsp:nvSpPr>
      <dsp:spPr>
        <a:xfrm>
          <a:off x="40" y="13819"/>
          <a:ext cx="3845569" cy="1441670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dirty="0" smtClean="0">
              <a:solidFill>
                <a:srgbClr val="6C0000"/>
              </a:solidFill>
            </a:rPr>
            <a:t>В жовтому горосі </a:t>
          </a:r>
          <a:endParaRPr lang="uk-UA" sz="4000" b="1" kern="1200" dirty="0">
            <a:solidFill>
              <a:srgbClr val="6C0000"/>
            </a:solidFill>
          </a:endParaRPr>
        </a:p>
      </dsp:txBody>
      <dsp:txXfrm>
        <a:off x="40" y="13819"/>
        <a:ext cx="3845569" cy="1441670"/>
      </dsp:txXfrm>
    </dsp:sp>
    <dsp:sp modelId="{02346D10-40DA-45E5-B1B0-929D6DED5D18}">
      <dsp:nvSpPr>
        <dsp:cNvPr id="0" name=""/>
        <dsp:cNvSpPr/>
      </dsp:nvSpPr>
      <dsp:spPr>
        <a:xfrm>
          <a:off x="40" y="1455490"/>
          <a:ext cx="3845569" cy="1756800"/>
        </a:xfrm>
        <a:prstGeom prst="rect">
          <a:avLst/>
        </a:prstGeom>
        <a:solidFill>
          <a:srgbClr val="FFC00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84480" bIns="320040" numCol="1" spcCol="1270" anchor="t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4000" b="1" kern="1200" dirty="0" smtClean="0">
              <a:solidFill>
                <a:schemeClr val="accent2">
                  <a:lumMod val="75000"/>
                </a:schemeClr>
              </a:solidFill>
            </a:rPr>
            <a:t>Каротиноїди </a:t>
          </a:r>
          <a:endParaRPr lang="uk-UA" sz="40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40" y="1455490"/>
        <a:ext cx="3845569" cy="1756800"/>
      </dsp:txXfrm>
    </dsp:sp>
    <dsp:sp modelId="{38C0D856-3E0C-4744-A6A0-687092DEA204}">
      <dsp:nvSpPr>
        <dsp:cNvPr id="0" name=""/>
        <dsp:cNvSpPr/>
      </dsp:nvSpPr>
      <dsp:spPr>
        <a:xfrm>
          <a:off x="4384030" y="11397"/>
          <a:ext cx="3845569" cy="1441670"/>
        </a:xfrm>
        <a:prstGeom prst="rect">
          <a:avLst/>
        </a:prstGeom>
        <a:solidFill>
          <a:srgbClr val="008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dirty="0" smtClean="0">
              <a:solidFill>
                <a:srgbClr val="33CC33"/>
              </a:solidFill>
            </a:rPr>
            <a:t>В зеленому горосі </a:t>
          </a:r>
          <a:endParaRPr lang="uk-UA" sz="4000" b="1" kern="1200" dirty="0">
            <a:solidFill>
              <a:srgbClr val="33CC33"/>
            </a:solidFill>
          </a:endParaRPr>
        </a:p>
      </dsp:txBody>
      <dsp:txXfrm>
        <a:off x="4384030" y="11397"/>
        <a:ext cx="3845569" cy="1441670"/>
      </dsp:txXfrm>
    </dsp:sp>
    <dsp:sp modelId="{E6ADE7A9-879C-482C-96E1-99DFF5AE8936}">
      <dsp:nvSpPr>
        <dsp:cNvPr id="0" name=""/>
        <dsp:cNvSpPr/>
      </dsp:nvSpPr>
      <dsp:spPr>
        <a:xfrm>
          <a:off x="4383989" y="1455490"/>
          <a:ext cx="3845569" cy="1756800"/>
        </a:xfrm>
        <a:prstGeom prst="rect">
          <a:avLst/>
        </a:prstGeom>
        <a:solidFill>
          <a:srgbClr val="33CC33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84480" bIns="320040" numCol="1" spcCol="1270" anchor="t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4000" b="1" kern="1200" dirty="0" smtClean="0">
              <a:solidFill>
                <a:srgbClr val="008000"/>
              </a:solidFill>
            </a:rPr>
            <a:t>Хлорофіл </a:t>
          </a:r>
          <a:endParaRPr lang="uk-UA" sz="4000" b="1" kern="1200" dirty="0">
            <a:solidFill>
              <a:srgbClr val="008000"/>
            </a:solidFill>
          </a:endParaRPr>
        </a:p>
      </dsp:txBody>
      <dsp:txXfrm>
        <a:off x="4383989" y="1455490"/>
        <a:ext cx="3845569" cy="1756800"/>
      </dsp:txXfrm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1054398-D3B7-4F3D-88C9-F01B7F382B1A}">
      <dsp:nvSpPr>
        <dsp:cNvPr id="0" name=""/>
        <dsp:cNvSpPr/>
      </dsp:nvSpPr>
      <dsp:spPr>
        <a:xfrm>
          <a:off x="1448373" y="0"/>
          <a:ext cx="3786214" cy="3786214"/>
        </a:xfrm>
        <a:prstGeom prst="triangle">
          <a:avLst/>
        </a:prstGeom>
        <a:solidFill>
          <a:srgbClr val="99FF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extrusionH="76200">
          <a:extrusionClr>
            <a:srgbClr val="00CC00"/>
          </a:extrusion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B3F8B8-8F63-47E8-87D3-B9AE43213C72}">
      <dsp:nvSpPr>
        <dsp:cNvPr id="0" name=""/>
        <dsp:cNvSpPr/>
      </dsp:nvSpPr>
      <dsp:spPr>
        <a:xfrm>
          <a:off x="0" y="70200"/>
          <a:ext cx="8935466" cy="685537"/>
        </a:xfrm>
        <a:prstGeom prst="round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rgbClr val="008000"/>
              </a:solidFill>
            </a:rPr>
            <a:t>Продовольча, насіння жовтувато-біле, з зеленуватим відтінком, довжина 4-8мм </a:t>
          </a:r>
          <a:endParaRPr lang="uk-UA" sz="2800" b="1" kern="1200" dirty="0">
            <a:solidFill>
              <a:srgbClr val="008000"/>
            </a:solidFill>
          </a:endParaRPr>
        </a:p>
      </dsp:txBody>
      <dsp:txXfrm>
        <a:off x="0" y="70200"/>
        <a:ext cx="8935466" cy="685537"/>
      </dsp:txXfrm>
    </dsp:sp>
    <dsp:sp modelId="{8238B2D8-D31E-40E7-B307-F2E95690834B}">
      <dsp:nvSpPr>
        <dsp:cNvPr id="0" name=""/>
        <dsp:cNvSpPr/>
      </dsp:nvSpPr>
      <dsp:spPr>
        <a:xfrm>
          <a:off x="9" y="1070767"/>
          <a:ext cx="9143990" cy="547226"/>
        </a:xfrm>
        <a:prstGeom prst="round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rgbClr val="008000"/>
              </a:solidFill>
            </a:rPr>
            <a:t>Кормова – насіння темне</a:t>
          </a:r>
          <a:endParaRPr lang="uk-UA" sz="2800" b="1" kern="1200" dirty="0">
            <a:solidFill>
              <a:srgbClr val="008000"/>
            </a:solidFill>
          </a:endParaRPr>
        </a:p>
      </dsp:txBody>
      <dsp:txXfrm>
        <a:off x="9" y="1070767"/>
        <a:ext cx="9143990" cy="547226"/>
      </dsp:txXfrm>
    </dsp:sp>
    <dsp:sp modelId="{5C1B0A53-5009-4CAA-AE9F-6A9731A6B2DA}">
      <dsp:nvSpPr>
        <dsp:cNvPr id="0" name=""/>
        <dsp:cNvSpPr/>
      </dsp:nvSpPr>
      <dsp:spPr>
        <a:xfrm>
          <a:off x="4" y="1749469"/>
          <a:ext cx="9143990" cy="972815"/>
        </a:xfrm>
        <a:prstGeom prst="round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rgbClr val="008000"/>
              </a:solidFill>
            </a:rPr>
            <a:t>При варінні зв'язує,  як і чечевиця, велику кількість води </a:t>
          </a:r>
          <a:endParaRPr lang="uk-UA" sz="2800" b="1" kern="1200" dirty="0">
            <a:solidFill>
              <a:srgbClr val="008000"/>
            </a:solidFill>
          </a:endParaRPr>
        </a:p>
      </dsp:txBody>
      <dsp:txXfrm>
        <a:off x="4" y="1749469"/>
        <a:ext cx="9143990" cy="972815"/>
      </dsp:txXfrm>
    </dsp:sp>
    <dsp:sp modelId="{D2581743-58A8-409E-A4EF-F37A24F69C9C}">
      <dsp:nvSpPr>
        <dsp:cNvPr id="0" name=""/>
        <dsp:cNvSpPr/>
      </dsp:nvSpPr>
      <dsp:spPr>
        <a:xfrm>
          <a:off x="4" y="2976355"/>
          <a:ext cx="9143990" cy="547226"/>
        </a:xfrm>
        <a:prstGeom prst="round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rgbClr val="008000"/>
              </a:solidFill>
            </a:rPr>
            <a:t>Тривалість варіння – 60-120 хвилин</a:t>
          </a:r>
          <a:endParaRPr lang="uk-UA" sz="2800" b="1" kern="1200" dirty="0">
            <a:solidFill>
              <a:srgbClr val="008000"/>
            </a:solidFill>
          </a:endParaRPr>
        </a:p>
      </dsp:txBody>
      <dsp:txXfrm>
        <a:off x="4" y="2976355"/>
        <a:ext cx="9143990" cy="547226"/>
      </dsp:txXfrm>
    </dsp:sp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1054398-D3B7-4F3D-88C9-F01B7F382B1A}">
      <dsp:nvSpPr>
        <dsp:cNvPr id="0" name=""/>
        <dsp:cNvSpPr/>
      </dsp:nvSpPr>
      <dsp:spPr>
        <a:xfrm>
          <a:off x="857250" y="0"/>
          <a:ext cx="4000528" cy="4000528"/>
        </a:xfrm>
        <a:prstGeom prst="triangle">
          <a:avLst/>
        </a:prstGeom>
        <a:solidFill>
          <a:srgbClr val="99FF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extrusionH="76200">
          <a:extrusionClr>
            <a:srgbClr val="00CC00"/>
          </a:extrusion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B3F8B8-8F63-47E8-87D3-B9AE43213C72}">
      <dsp:nvSpPr>
        <dsp:cNvPr id="0" name=""/>
        <dsp:cNvSpPr/>
      </dsp:nvSpPr>
      <dsp:spPr>
        <a:xfrm>
          <a:off x="0" y="88211"/>
          <a:ext cx="7029533" cy="559345"/>
        </a:xfrm>
        <a:prstGeom prst="round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uk-UA" sz="2800" b="1" kern="1200" dirty="0" smtClean="0">
            <a:solidFill>
              <a:srgbClr val="002060"/>
            </a:solidFill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800" b="1" kern="1200" dirty="0" smtClean="0">
              <a:solidFill>
                <a:srgbClr val="FF0000"/>
              </a:solidFill>
            </a:rPr>
            <a:t>Біла, рожева, жовта, помаранчева</a:t>
          </a:r>
          <a:endParaRPr lang="uk-UA" sz="2800" b="1" kern="1200" dirty="0" smtClean="0">
            <a:solidFill>
              <a:srgbClr val="FF0000"/>
            </a:solidFill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800" b="1" kern="1200" dirty="0">
            <a:solidFill>
              <a:srgbClr val="002060"/>
            </a:solidFill>
          </a:endParaRPr>
        </a:p>
      </dsp:txBody>
      <dsp:txXfrm>
        <a:off x="0" y="88211"/>
        <a:ext cx="7029533" cy="559345"/>
      </dsp:txXfrm>
    </dsp:sp>
    <dsp:sp modelId="{5C1B0A53-5009-4CAA-AE9F-6A9731A6B2DA}">
      <dsp:nvSpPr>
        <dsp:cNvPr id="0" name=""/>
        <dsp:cNvSpPr/>
      </dsp:nvSpPr>
      <dsp:spPr>
        <a:xfrm>
          <a:off x="0" y="748853"/>
          <a:ext cx="8218020" cy="1186703"/>
        </a:xfrm>
        <a:prstGeom prst="round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uk-UA" sz="2800" b="1" kern="1200" dirty="0" smtClean="0">
            <a:solidFill>
              <a:srgbClr val="002060"/>
            </a:solidFill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800" b="1" kern="1200" smtClean="0">
              <a:solidFill>
                <a:srgbClr val="6C0000"/>
              </a:solidFill>
            </a:rPr>
            <a:t>Руда, світло-коричнева, темно-коричнева, </a:t>
          </a:r>
          <a:r>
            <a:rPr lang="uk-UA" sz="2800" b="1" kern="1200" dirty="0" smtClean="0">
              <a:solidFill>
                <a:srgbClr val="6C0000"/>
              </a:solidFill>
            </a:rPr>
            <a:t>темно-червона</a:t>
          </a:r>
          <a:r>
            <a:rPr lang="uk-UA" sz="2800" b="1" kern="1200" smtClean="0">
              <a:solidFill>
                <a:srgbClr val="6C0000"/>
              </a:solidFill>
            </a:rPr>
            <a:t>, </a:t>
          </a:r>
          <a:r>
            <a:rPr lang="uk-UA" sz="2800" b="1" kern="1200" smtClean="0">
              <a:solidFill>
                <a:srgbClr val="6C0000"/>
              </a:solidFill>
            </a:rPr>
            <a:t>чорна</a:t>
          </a:r>
          <a:endParaRPr lang="uk-UA" sz="2800" b="1" kern="1200" dirty="0" smtClean="0">
            <a:solidFill>
              <a:srgbClr val="6C0000"/>
            </a:solidFill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800" b="1" kern="1200" dirty="0">
            <a:solidFill>
              <a:srgbClr val="002060"/>
            </a:solidFill>
          </a:endParaRPr>
        </a:p>
      </dsp:txBody>
      <dsp:txXfrm>
        <a:off x="0" y="748853"/>
        <a:ext cx="8218020" cy="1186703"/>
      </dsp:txXfrm>
    </dsp:sp>
    <dsp:sp modelId="{4610A7B1-04B2-440D-9BCF-3EEDF7949056}">
      <dsp:nvSpPr>
        <dsp:cNvPr id="0" name=""/>
        <dsp:cNvSpPr/>
      </dsp:nvSpPr>
      <dsp:spPr>
        <a:xfrm>
          <a:off x="0" y="2067571"/>
          <a:ext cx="8286799" cy="554345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002060"/>
              </a:solidFill>
            </a:rPr>
            <a:t>Довжина насіння 4-12 мм, маса 100 шт. насіння –  до 300г</a:t>
          </a:r>
          <a:endParaRPr lang="uk-UA" sz="2400" b="1" kern="1200" dirty="0">
            <a:solidFill>
              <a:srgbClr val="002060"/>
            </a:solidFill>
          </a:endParaRPr>
        </a:p>
      </dsp:txBody>
      <dsp:txXfrm>
        <a:off x="0" y="2067571"/>
        <a:ext cx="8286799" cy="554345"/>
      </dsp:txXfrm>
    </dsp:sp>
    <dsp:sp modelId="{2A7ABBF5-CFA5-40FE-A66E-2DCFBB72F1D7}">
      <dsp:nvSpPr>
        <dsp:cNvPr id="0" name=""/>
        <dsp:cNvSpPr/>
      </dsp:nvSpPr>
      <dsp:spPr>
        <a:xfrm>
          <a:off x="0" y="2686466"/>
          <a:ext cx="8286799" cy="864601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00B050"/>
              </a:solidFill>
            </a:rPr>
            <a:t>В харчуванні </a:t>
          </a:r>
          <a:r>
            <a:rPr lang="uk-UA" sz="2400" b="1" kern="1200" smtClean="0">
              <a:solidFill>
                <a:srgbClr val="00B050"/>
              </a:solidFill>
            </a:rPr>
            <a:t>використовують </a:t>
          </a:r>
          <a:r>
            <a:rPr lang="uk-UA" sz="2400" b="1" kern="1200" smtClean="0">
              <a:solidFill>
                <a:srgbClr val="00B050"/>
              </a:solidFill>
            </a:rPr>
            <a:t> </a:t>
          </a:r>
          <a:r>
            <a:rPr lang="uk-UA" sz="3200" b="1" u="sng" kern="1200" dirty="0" smtClean="0">
              <a:solidFill>
                <a:srgbClr val="FF9900"/>
              </a:solidFill>
            </a:rPr>
            <a:t>світло-забарвлені  </a:t>
          </a:r>
          <a:r>
            <a:rPr lang="uk-UA" sz="2400" b="1" kern="1200" dirty="0" smtClean="0">
              <a:solidFill>
                <a:srgbClr val="00B050"/>
              </a:solidFill>
            </a:rPr>
            <a:t>сорти </a:t>
          </a:r>
          <a:endParaRPr lang="uk-UA" sz="2400" b="1" kern="1200" dirty="0">
            <a:solidFill>
              <a:srgbClr val="00B050"/>
            </a:solidFill>
          </a:endParaRPr>
        </a:p>
      </dsp:txBody>
      <dsp:txXfrm>
        <a:off x="0" y="2686466"/>
        <a:ext cx="8286799" cy="864601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37C0C52-0D96-4B95-B90D-9E6612448EE5}">
      <dsp:nvSpPr>
        <dsp:cNvPr id="0" name=""/>
        <dsp:cNvSpPr/>
      </dsp:nvSpPr>
      <dsp:spPr>
        <a:xfrm>
          <a:off x="-289060" y="0"/>
          <a:ext cx="7750802" cy="4525963"/>
        </a:xfrm>
        <a:prstGeom prst="triangle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62CD40-F69A-4281-9589-79AFED0394D0}">
      <dsp:nvSpPr>
        <dsp:cNvPr id="0" name=""/>
        <dsp:cNvSpPr/>
      </dsp:nvSpPr>
      <dsp:spPr>
        <a:xfrm>
          <a:off x="1701613" y="119641"/>
          <a:ext cx="6711331" cy="643535"/>
        </a:xfrm>
        <a:prstGeom prst="round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dirty="0" smtClean="0">
              <a:solidFill>
                <a:srgbClr val="00B0F0"/>
              </a:solidFill>
            </a:rPr>
            <a:t>Горох цілий лущений </a:t>
          </a:r>
          <a:endParaRPr lang="uk-UA" sz="2300" b="1" kern="1200" dirty="0">
            <a:solidFill>
              <a:srgbClr val="00B0F0"/>
            </a:solidFill>
          </a:endParaRPr>
        </a:p>
      </dsp:txBody>
      <dsp:txXfrm>
        <a:off x="1701613" y="119641"/>
        <a:ext cx="6711331" cy="643535"/>
      </dsp:txXfrm>
    </dsp:sp>
    <dsp:sp modelId="{3A9BD1FB-D553-4C13-9A73-48CF825B4C29}">
      <dsp:nvSpPr>
        <dsp:cNvPr id="0" name=""/>
        <dsp:cNvSpPr/>
      </dsp:nvSpPr>
      <dsp:spPr>
        <a:xfrm>
          <a:off x="1685918" y="971547"/>
          <a:ext cx="6699828" cy="643535"/>
        </a:xfrm>
        <a:prstGeom prst="round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dirty="0" smtClean="0">
              <a:solidFill>
                <a:srgbClr val="0070C0"/>
              </a:solidFill>
            </a:rPr>
            <a:t>Горох цілий полірований </a:t>
          </a:r>
          <a:endParaRPr lang="uk-UA" sz="2300" b="1" kern="1200" dirty="0">
            <a:solidFill>
              <a:srgbClr val="0070C0"/>
            </a:solidFill>
          </a:endParaRPr>
        </a:p>
      </dsp:txBody>
      <dsp:txXfrm>
        <a:off x="1685918" y="971547"/>
        <a:ext cx="6699828" cy="643535"/>
      </dsp:txXfrm>
    </dsp:sp>
    <dsp:sp modelId="{79BD75C0-7F24-44B0-A079-D34072B4365C}">
      <dsp:nvSpPr>
        <dsp:cNvPr id="0" name=""/>
        <dsp:cNvSpPr/>
      </dsp:nvSpPr>
      <dsp:spPr>
        <a:xfrm>
          <a:off x="1614460" y="1900239"/>
          <a:ext cx="6705594" cy="643535"/>
        </a:xfrm>
        <a:prstGeom prst="round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>
              <a:solidFill>
                <a:srgbClr val="002060"/>
              </a:solidFill>
            </a:rPr>
            <a:t>Горох колений лущений  </a:t>
          </a:r>
          <a:endParaRPr lang="uk-UA" sz="2200" b="1" kern="1200" dirty="0">
            <a:solidFill>
              <a:srgbClr val="002060"/>
            </a:solidFill>
          </a:endParaRPr>
        </a:p>
      </dsp:txBody>
      <dsp:txXfrm>
        <a:off x="1614460" y="1900239"/>
        <a:ext cx="6705594" cy="643535"/>
      </dsp:txXfrm>
    </dsp:sp>
    <dsp:sp modelId="{3969428E-C904-43BB-9081-17B71167EEB3}">
      <dsp:nvSpPr>
        <dsp:cNvPr id="0" name=""/>
        <dsp:cNvSpPr/>
      </dsp:nvSpPr>
      <dsp:spPr>
        <a:xfrm>
          <a:off x="1471602" y="2757493"/>
          <a:ext cx="6848451" cy="643535"/>
        </a:xfrm>
        <a:prstGeom prst="round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>
              <a:solidFill>
                <a:srgbClr val="002060"/>
              </a:solidFill>
            </a:rPr>
            <a:t>Горох колений полірований  </a:t>
          </a:r>
          <a:endParaRPr lang="uk-UA" sz="2200" kern="1200" dirty="0"/>
        </a:p>
      </dsp:txBody>
      <dsp:txXfrm>
        <a:off x="1471602" y="2757493"/>
        <a:ext cx="6848451" cy="643535"/>
      </dsp:txXfrm>
    </dsp:sp>
    <dsp:sp modelId="{ED52939E-9851-4518-88D1-748221E1E3E4}">
      <dsp:nvSpPr>
        <dsp:cNvPr id="0" name=""/>
        <dsp:cNvSpPr/>
      </dsp:nvSpPr>
      <dsp:spPr>
        <a:xfrm>
          <a:off x="1471602" y="3614753"/>
          <a:ext cx="6922763" cy="643535"/>
        </a:xfrm>
        <a:prstGeom prst="round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dirty="0" smtClean="0">
              <a:solidFill>
                <a:srgbClr val="0070C0"/>
              </a:solidFill>
            </a:rPr>
            <a:t>Крупи підвищеної біологічної цінності </a:t>
          </a:r>
          <a:endParaRPr lang="uk-UA" sz="2100" b="1" kern="1200" dirty="0">
            <a:solidFill>
              <a:srgbClr val="0070C0"/>
            </a:solidFill>
          </a:endParaRPr>
        </a:p>
      </dsp:txBody>
      <dsp:txXfrm>
        <a:off x="1471602" y="3614753"/>
        <a:ext cx="6922763" cy="643535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E22D8D9-0F26-4019-8CB2-64A5FD4E0322}">
      <dsp:nvSpPr>
        <dsp:cNvPr id="0" name=""/>
        <dsp:cNvSpPr/>
      </dsp:nvSpPr>
      <dsp:spPr>
        <a:xfrm>
          <a:off x="-18" y="0"/>
          <a:ext cx="8100340" cy="113855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kern="1200" dirty="0" smtClean="0"/>
            <a:t> </a:t>
          </a:r>
          <a:r>
            <a:rPr lang="uk-UA" sz="3000" b="1" kern="1200" dirty="0" smtClean="0">
              <a:solidFill>
                <a:srgbClr val="0070C0"/>
              </a:solidFill>
            </a:rPr>
            <a:t>Одноколірним – жовтим або зеленим</a:t>
          </a:r>
          <a:endParaRPr lang="uk-UA" sz="3000" b="1" kern="1200" dirty="0">
            <a:solidFill>
              <a:srgbClr val="0070C0"/>
            </a:solidFill>
          </a:endParaRPr>
        </a:p>
      </dsp:txBody>
      <dsp:txXfrm>
        <a:off x="-18" y="0"/>
        <a:ext cx="6707198" cy="1138559"/>
      </dsp:txXfrm>
    </dsp:sp>
    <dsp:sp modelId="{7AD6C19B-0C59-4A06-B7C5-12F3FE0E07A6}">
      <dsp:nvSpPr>
        <dsp:cNvPr id="0" name=""/>
        <dsp:cNvSpPr/>
      </dsp:nvSpPr>
      <dsp:spPr>
        <a:xfrm>
          <a:off x="683550" y="1158909"/>
          <a:ext cx="7555723" cy="144459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2400" b="1" kern="1200" dirty="0" smtClean="0">
              <a:solidFill>
                <a:srgbClr val="002060"/>
              </a:solidFill>
            </a:rPr>
            <a:t>Домішки гороху іншого кольору 7% (жовтого в зеленому, зеленого в жовтому), при  перевищенні  цифри – це суміш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2400" b="1" kern="1200" dirty="0" smtClean="0">
              <a:solidFill>
                <a:srgbClr val="002060"/>
              </a:solidFill>
            </a:rPr>
            <a:t>кольорів    </a:t>
          </a:r>
          <a:endParaRPr lang="uk-UA" sz="2400" b="1" kern="1200" dirty="0">
            <a:solidFill>
              <a:srgbClr val="002060"/>
            </a:solidFill>
          </a:endParaRPr>
        </a:p>
      </dsp:txBody>
      <dsp:txXfrm>
        <a:off x="683550" y="1158909"/>
        <a:ext cx="6158534" cy="1444593"/>
      </dsp:txXfrm>
    </dsp:sp>
    <dsp:sp modelId="{5B3BB11F-16F8-4376-926E-A79B6B30D1B7}">
      <dsp:nvSpPr>
        <dsp:cNvPr id="0" name=""/>
        <dsp:cNvSpPr/>
      </dsp:nvSpPr>
      <dsp:spPr>
        <a:xfrm>
          <a:off x="1412437" y="2774330"/>
          <a:ext cx="7315200" cy="97218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solidFill>
                <a:srgbClr val="0070C0"/>
              </a:solidFill>
            </a:rPr>
            <a:t>Не більше 5% колотого  гороху в цілому і цілого в колотому</a:t>
          </a:r>
          <a:endParaRPr lang="uk-UA" sz="3200" b="1" kern="1200" dirty="0">
            <a:solidFill>
              <a:srgbClr val="0070C0"/>
            </a:solidFill>
          </a:endParaRPr>
        </a:p>
      </dsp:txBody>
      <dsp:txXfrm>
        <a:off x="1412437" y="2774330"/>
        <a:ext cx="5971632" cy="972182"/>
      </dsp:txXfrm>
    </dsp:sp>
    <dsp:sp modelId="{7F567820-C820-4297-A10E-6AEBC394D4A4}">
      <dsp:nvSpPr>
        <dsp:cNvPr id="0" name=""/>
        <dsp:cNvSpPr/>
      </dsp:nvSpPr>
      <dsp:spPr>
        <a:xfrm>
          <a:off x="2025085" y="4103705"/>
          <a:ext cx="7315200" cy="99567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>
              <a:solidFill>
                <a:srgbClr val="0070C0"/>
              </a:solidFill>
            </a:rPr>
            <a:t>Горох лущений на сорти не поділяють</a:t>
          </a:r>
          <a:endParaRPr lang="uk-UA" sz="3600" b="1" kern="1200" dirty="0">
            <a:solidFill>
              <a:srgbClr val="0070C0"/>
            </a:solidFill>
          </a:endParaRPr>
        </a:p>
      </dsp:txBody>
      <dsp:txXfrm>
        <a:off x="2025085" y="4103705"/>
        <a:ext cx="5962488" cy="995670"/>
      </dsp:txXfrm>
    </dsp:sp>
    <dsp:sp modelId="{22289D03-3835-4C02-A7E6-7D70C5B86140}">
      <dsp:nvSpPr>
        <dsp:cNvPr id="0" name=""/>
        <dsp:cNvSpPr/>
      </dsp:nvSpPr>
      <dsp:spPr>
        <a:xfrm>
          <a:off x="7380308" y="879870"/>
          <a:ext cx="740063" cy="740063"/>
        </a:xfrm>
        <a:prstGeom prst="downArrow">
          <a:avLst>
            <a:gd name="adj1" fmla="val 55000"/>
            <a:gd name="adj2" fmla="val 45000"/>
          </a:avLst>
        </a:prstGeom>
        <a:solidFill>
          <a:srgbClr val="00B0F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3300" kern="1200"/>
        </a:p>
      </dsp:txBody>
      <dsp:txXfrm>
        <a:off x="7380308" y="879870"/>
        <a:ext cx="740063" cy="740063"/>
      </dsp:txXfrm>
    </dsp:sp>
    <dsp:sp modelId="{30CE488F-F555-4BE3-BC47-2F3FFF6CED45}">
      <dsp:nvSpPr>
        <dsp:cNvPr id="0" name=""/>
        <dsp:cNvSpPr/>
      </dsp:nvSpPr>
      <dsp:spPr>
        <a:xfrm>
          <a:off x="7668342" y="2176012"/>
          <a:ext cx="740063" cy="740063"/>
        </a:xfrm>
        <a:prstGeom prst="downArrow">
          <a:avLst>
            <a:gd name="adj1" fmla="val 55000"/>
            <a:gd name="adj2" fmla="val 45000"/>
          </a:avLst>
        </a:prstGeom>
        <a:solidFill>
          <a:srgbClr val="00B0F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3300" kern="1200"/>
        </a:p>
      </dsp:txBody>
      <dsp:txXfrm>
        <a:off x="7668342" y="2176012"/>
        <a:ext cx="740063" cy="740063"/>
      </dsp:txXfrm>
    </dsp:sp>
    <dsp:sp modelId="{3FF5ABDA-5065-4781-8CD4-F5C5F0E17D83}">
      <dsp:nvSpPr>
        <dsp:cNvPr id="0" name=""/>
        <dsp:cNvSpPr/>
      </dsp:nvSpPr>
      <dsp:spPr>
        <a:xfrm>
          <a:off x="8172396" y="3544169"/>
          <a:ext cx="740063" cy="740063"/>
        </a:xfrm>
        <a:prstGeom prst="downArrow">
          <a:avLst>
            <a:gd name="adj1" fmla="val 55000"/>
            <a:gd name="adj2" fmla="val 45000"/>
          </a:avLst>
        </a:prstGeom>
        <a:solidFill>
          <a:srgbClr val="00B0F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3300" kern="1200"/>
        </a:p>
      </dsp:txBody>
      <dsp:txXfrm>
        <a:off x="8172396" y="3544169"/>
        <a:ext cx="740063" cy="740063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37C0C52-0D96-4B95-B90D-9E6612448EE5}">
      <dsp:nvSpPr>
        <dsp:cNvPr id="0" name=""/>
        <dsp:cNvSpPr/>
      </dsp:nvSpPr>
      <dsp:spPr>
        <a:xfrm>
          <a:off x="-236202" y="0"/>
          <a:ext cx="7750802" cy="4525963"/>
        </a:xfrm>
        <a:prstGeom prst="triangle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62CD40-F69A-4281-9589-79AFED0394D0}">
      <dsp:nvSpPr>
        <dsp:cNvPr id="0" name=""/>
        <dsp:cNvSpPr/>
      </dsp:nvSpPr>
      <dsp:spPr>
        <a:xfrm>
          <a:off x="1754471" y="453038"/>
          <a:ext cx="6711331" cy="1608838"/>
        </a:xfrm>
        <a:prstGeom prst="round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solidFill>
                <a:srgbClr val="00B0F0"/>
              </a:solidFill>
            </a:rPr>
            <a:t>Тривалість варки гороху лущеного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solidFill>
                <a:srgbClr val="00B0F0"/>
              </a:solidFill>
            </a:rPr>
            <a:t>30-60 хвилин</a:t>
          </a:r>
          <a:endParaRPr lang="uk-UA" sz="3200" b="1" kern="1200" dirty="0">
            <a:solidFill>
              <a:srgbClr val="00B0F0"/>
            </a:solidFill>
          </a:endParaRPr>
        </a:p>
      </dsp:txBody>
      <dsp:txXfrm>
        <a:off x="1754471" y="453038"/>
        <a:ext cx="6711331" cy="1608838"/>
      </dsp:txXfrm>
    </dsp:sp>
    <dsp:sp modelId="{3A9BD1FB-D553-4C13-9A73-48CF825B4C29}">
      <dsp:nvSpPr>
        <dsp:cNvPr id="0" name=""/>
        <dsp:cNvSpPr/>
      </dsp:nvSpPr>
      <dsp:spPr>
        <a:xfrm>
          <a:off x="1760222" y="2262981"/>
          <a:ext cx="6699828" cy="1608838"/>
        </a:xfrm>
        <a:prstGeom prst="round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100" b="1" kern="1200" dirty="0" smtClean="0">
              <a:solidFill>
                <a:srgbClr val="0070C0"/>
              </a:solidFill>
            </a:rPr>
            <a:t>Збільшується в об'ємі в 2 рази</a:t>
          </a:r>
          <a:endParaRPr lang="uk-UA" sz="3100" b="1" kern="1200" dirty="0">
            <a:solidFill>
              <a:srgbClr val="0070C0"/>
            </a:solidFill>
          </a:endParaRPr>
        </a:p>
      </dsp:txBody>
      <dsp:txXfrm>
        <a:off x="1760222" y="2262981"/>
        <a:ext cx="6699828" cy="1608838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394C179-77EE-4A1A-9D9C-55FA7C130D25}">
      <dsp:nvSpPr>
        <dsp:cNvPr id="0" name=""/>
        <dsp:cNvSpPr/>
      </dsp:nvSpPr>
      <dsp:spPr>
        <a:xfrm>
          <a:off x="1424187" y="0"/>
          <a:ext cx="2790622" cy="4786322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1563BC-8BCD-441B-9E88-31528B197C68}">
      <dsp:nvSpPr>
        <dsp:cNvPr id="0" name=""/>
        <dsp:cNvSpPr/>
      </dsp:nvSpPr>
      <dsp:spPr>
        <a:xfrm>
          <a:off x="0" y="720927"/>
          <a:ext cx="4214810" cy="379126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400" b="1" kern="1200" dirty="0" smtClean="0">
              <a:solidFill>
                <a:srgbClr val="FFC000"/>
              </a:solidFill>
            </a:rPr>
            <a:t>Біла</a:t>
          </a:r>
        </a:p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400" b="1" kern="1200" dirty="0" smtClean="0">
              <a:solidFill>
                <a:srgbClr val="0070C0"/>
              </a:solidFill>
            </a:rPr>
            <a:t>Кольорова однотонна </a:t>
          </a:r>
        </a:p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400" b="1" kern="1200" dirty="0" smtClean="0">
              <a:solidFill>
                <a:srgbClr val="C111B4"/>
              </a:solidFill>
            </a:rPr>
            <a:t>Кольорова цвітна</a:t>
          </a:r>
          <a:endParaRPr lang="uk-UA" sz="4400" b="1" kern="1200" dirty="0">
            <a:solidFill>
              <a:srgbClr val="C111B4"/>
            </a:solidFill>
          </a:endParaRPr>
        </a:p>
      </dsp:txBody>
      <dsp:txXfrm>
        <a:off x="0" y="720927"/>
        <a:ext cx="4214810" cy="3791269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559BBF0-EEB9-4593-A464-6051D8CB70AC}">
      <dsp:nvSpPr>
        <dsp:cNvPr id="0" name=""/>
        <dsp:cNvSpPr/>
      </dsp:nvSpPr>
      <dsp:spPr>
        <a:xfrm>
          <a:off x="0" y="0"/>
          <a:ext cx="6643701" cy="904936"/>
        </a:xfrm>
        <a:prstGeom prst="roundRect">
          <a:avLst/>
        </a:prstGeom>
        <a:solidFill>
          <a:srgbClr val="C111B4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u="sng" kern="1200" dirty="0" smtClean="0">
              <a:solidFill>
                <a:srgbClr val="FFFF99"/>
              </a:solidFill>
            </a:rPr>
            <a:t>1-й Бомба</a:t>
          </a:r>
          <a:r>
            <a:rPr lang="uk-UA" sz="2800" b="1" kern="1200" dirty="0" smtClean="0">
              <a:solidFill>
                <a:srgbClr val="FFFF99"/>
              </a:solidFill>
            </a:rPr>
            <a:t> – боби круглі, яйцевидні, крупні </a:t>
          </a:r>
          <a:endParaRPr lang="uk-UA" sz="2800" b="1" kern="1200" dirty="0">
            <a:solidFill>
              <a:srgbClr val="FFFF99"/>
            </a:solidFill>
          </a:endParaRPr>
        </a:p>
      </dsp:txBody>
      <dsp:txXfrm>
        <a:off x="0" y="0"/>
        <a:ext cx="6643701" cy="904936"/>
      </dsp:txXfrm>
    </dsp:sp>
    <dsp:sp modelId="{85513BF1-C841-4773-99D7-AFC00363AEB6}">
      <dsp:nvSpPr>
        <dsp:cNvPr id="0" name=""/>
        <dsp:cNvSpPr/>
      </dsp:nvSpPr>
      <dsp:spPr>
        <a:xfrm>
          <a:off x="0" y="936930"/>
          <a:ext cx="6643701" cy="2992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0938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uk-UA" sz="1700" kern="1200" dirty="0"/>
        </a:p>
      </dsp:txBody>
      <dsp:txXfrm>
        <a:off x="0" y="936930"/>
        <a:ext cx="6643701" cy="299247"/>
      </dsp:txXfrm>
    </dsp:sp>
    <dsp:sp modelId="{B2CEB4B8-5EAD-4600-A54D-3C318EC10B57}">
      <dsp:nvSpPr>
        <dsp:cNvPr id="0" name=""/>
        <dsp:cNvSpPr/>
      </dsp:nvSpPr>
      <dsp:spPr>
        <a:xfrm>
          <a:off x="0" y="1008110"/>
          <a:ext cx="6643701" cy="927822"/>
        </a:xfrm>
        <a:prstGeom prst="roundRect">
          <a:avLst/>
        </a:prstGeom>
        <a:solidFill>
          <a:srgbClr val="C111B4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u="sng" kern="1200" dirty="0" smtClean="0">
              <a:solidFill>
                <a:srgbClr val="FFFF00"/>
              </a:solidFill>
            </a:rPr>
            <a:t>2-й </a:t>
          </a:r>
          <a:r>
            <a:rPr lang="uk-UA" sz="2800" b="1" u="sng" kern="1200" dirty="0" err="1" smtClean="0">
              <a:solidFill>
                <a:srgbClr val="FFFF00"/>
              </a:solidFill>
            </a:rPr>
            <a:t>пеловка</a:t>
          </a:r>
          <a:r>
            <a:rPr lang="uk-UA" sz="2800" b="1" u="sng" kern="1200" dirty="0" smtClean="0">
              <a:solidFill>
                <a:srgbClr val="FFFF00"/>
              </a:solidFill>
            </a:rPr>
            <a:t> </a:t>
          </a:r>
          <a:r>
            <a:rPr lang="uk-UA" sz="2800" b="1" kern="1200" dirty="0" smtClean="0">
              <a:solidFill>
                <a:srgbClr val="FFFF00"/>
              </a:solidFill>
            </a:rPr>
            <a:t>– боби круглі, яйцевидні або овальні, дрібні </a:t>
          </a:r>
          <a:endParaRPr lang="uk-UA" sz="2800" b="1" kern="1200" dirty="0">
            <a:solidFill>
              <a:srgbClr val="FFFF00"/>
            </a:solidFill>
          </a:endParaRPr>
        </a:p>
      </dsp:txBody>
      <dsp:txXfrm>
        <a:off x="0" y="1008110"/>
        <a:ext cx="6643701" cy="927822"/>
      </dsp:txXfrm>
    </dsp:sp>
    <dsp:sp modelId="{EA4182A4-A67B-40D5-A9BB-871157C81977}">
      <dsp:nvSpPr>
        <dsp:cNvPr id="0" name=""/>
        <dsp:cNvSpPr/>
      </dsp:nvSpPr>
      <dsp:spPr>
        <a:xfrm>
          <a:off x="0" y="2025200"/>
          <a:ext cx="6643701" cy="853226"/>
        </a:xfrm>
        <a:prstGeom prst="roundRect">
          <a:avLst/>
        </a:prstGeom>
        <a:solidFill>
          <a:srgbClr val="C111B4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u="sng" kern="1200" dirty="0" smtClean="0">
              <a:solidFill>
                <a:srgbClr val="FFC000"/>
              </a:solidFill>
            </a:rPr>
            <a:t>3-й біла овальна -</a:t>
          </a:r>
          <a:r>
            <a:rPr lang="uk-UA" sz="2800" b="1" kern="1200" dirty="0" smtClean="0">
              <a:solidFill>
                <a:srgbClr val="FFC000"/>
              </a:solidFill>
            </a:rPr>
            <a:t> боби овальні, крупні </a:t>
          </a:r>
          <a:endParaRPr lang="uk-UA" sz="2800" b="1" kern="1200" dirty="0">
            <a:solidFill>
              <a:srgbClr val="FFC000"/>
            </a:solidFill>
          </a:endParaRPr>
        </a:p>
      </dsp:txBody>
      <dsp:txXfrm>
        <a:off x="0" y="2025200"/>
        <a:ext cx="6643701" cy="853226"/>
      </dsp:txXfrm>
    </dsp:sp>
    <dsp:sp modelId="{8B8DE4A4-4937-4B66-834E-B2EED0B349F9}">
      <dsp:nvSpPr>
        <dsp:cNvPr id="0" name=""/>
        <dsp:cNvSpPr/>
      </dsp:nvSpPr>
      <dsp:spPr>
        <a:xfrm>
          <a:off x="0" y="3000014"/>
          <a:ext cx="6643701" cy="841814"/>
        </a:xfrm>
        <a:prstGeom prst="roundRect">
          <a:avLst/>
        </a:prstGeom>
        <a:solidFill>
          <a:srgbClr val="C111B4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u="sng" kern="1200" dirty="0" smtClean="0">
              <a:solidFill>
                <a:srgbClr val="FFC000"/>
              </a:solidFill>
            </a:rPr>
            <a:t>4-й тип змійка - </a:t>
          </a:r>
          <a:r>
            <a:rPr lang="uk-UA" sz="2400" b="1" kern="1200" dirty="0" smtClean="0">
              <a:solidFill>
                <a:srgbClr val="FFC000"/>
              </a:solidFill>
            </a:rPr>
            <a:t> боби подовжені, циліндричні, трохи зогнуті, з округленим и конусами</a:t>
          </a:r>
          <a:endParaRPr lang="uk-UA" sz="2400" b="1" kern="1200" dirty="0">
            <a:solidFill>
              <a:srgbClr val="FFC000"/>
            </a:solidFill>
          </a:endParaRPr>
        </a:p>
      </dsp:txBody>
      <dsp:txXfrm>
        <a:off x="0" y="3000014"/>
        <a:ext cx="6643701" cy="841814"/>
      </dsp:txXfrm>
    </dsp:sp>
    <dsp:sp modelId="{3B4DEA2A-D5BC-4F52-8662-ABF4D4767815}">
      <dsp:nvSpPr>
        <dsp:cNvPr id="0" name=""/>
        <dsp:cNvSpPr/>
      </dsp:nvSpPr>
      <dsp:spPr>
        <a:xfrm>
          <a:off x="0" y="3974841"/>
          <a:ext cx="6643701" cy="790042"/>
        </a:xfrm>
        <a:prstGeom prst="roundRect">
          <a:avLst/>
        </a:prstGeom>
        <a:solidFill>
          <a:srgbClr val="C111B4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u="sng" kern="1200" dirty="0" smtClean="0">
              <a:solidFill>
                <a:srgbClr val="FFC000"/>
              </a:solidFill>
            </a:rPr>
            <a:t>5-й  </a:t>
          </a:r>
          <a:r>
            <a:rPr lang="uk-UA" sz="2400" b="1" u="sng" kern="1200" dirty="0" err="1" smtClean="0">
              <a:solidFill>
                <a:srgbClr val="FFC000"/>
              </a:solidFill>
            </a:rPr>
            <a:t>рачки-</a:t>
          </a:r>
          <a:r>
            <a:rPr lang="uk-UA" sz="2400" b="1" u="none" kern="1200" dirty="0" smtClean="0">
              <a:solidFill>
                <a:srgbClr val="FFC000"/>
              </a:solidFill>
            </a:rPr>
            <a:t>  </a:t>
          </a:r>
          <a:r>
            <a:rPr lang="uk-UA" sz="2400" b="1" kern="1200" dirty="0" smtClean="0">
              <a:solidFill>
                <a:srgbClr val="FFC000"/>
              </a:solidFill>
            </a:rPr>
            <a:t>боби  бруньковидні  і плоскі, середні за розмірами</a:t>
          </a:r>
          <a:endParaRPr lang="uk-UA" sz="2400" b="1" kern="1200" dirty="0">
            <a:solidFill>
              <a:srgbClr val="FFC000"/>
            </a:solidFill>
          </a:endParaRPr>
        </a:p>
      </dsp:txBody>
      <dsp:txXfrm>
        <a:off x="0" y="3974841"/>
        <a:ext cx="6643701" cy="790042"/>
      </dsp:txXfrm>
    </dsp:sp>
    <dsp:sp modelId="{820D9AD1-3C24-480B-815E-D3E9CDCD7A20}">
      <dsp:nvSpPr>
        <dsp:cNvPr id="0" name=""/>
        <dsp:cNvSpPr/>
      </dsp:nvSpPr>
      <dsp:spPr>
        <a:xfrm>
          <a:off x="0" y="4828564"/>
          <a:ext cx="6643701" cy="676816"/>
        </a:xfrm>
        <a:prstGeom prst="roundRect">
          <a:avLst/>
        </a:prstGeom>
        <a:solidFill>
          <a:srgbClr val="C111B4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u="sng" kern="1200" dirty="0" smtClean="0">
              <a:solidFill>
                <a:srgbClr val="FFC000"/>
              </a:solidFill>
            </a:rPr>
            <a:t>6-й   лопата - </a:t>
          </a:r>
          <a:r>
            <a:rPr lang="uk-UA" sz="2200" b="1" kern="1200" dirty="0" smtClean="0">
              <a:solidFill>
                <a:srgbClr val="FFC000"/>
              </a:solidFill>
            </a:rPr>
            <a:t> боби бруньковидні  і плоскі,  крупні </a:t>
          </a:r>
          <a:endParaRPr lang="uk-UA" sz="2200" b="1" kern="1200" dirty="0">
            <a:solidFill>
              <a:srgbClr val="FFC000"/>
            </a:solidFill>
          </a:endParaRPr>
        </a:p>
      </dsp:txBody>
      <dsp:txXfrm>
        <a:off x="0" y="4828564"/>
        <a:ext cx="6643701" cy="676816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D854A17-8F06-41C5-839B-137FEFC6F04F}">
      <dsp:nvSpPr>
        <dsp:cNvPr id="0" name=""/>
        <dsp:cNvSpPr/>
      </dsp:nvSpPr>
      <dsp:spPr>
        <a:xfrm>
          <a:off x="0" y="347020"/>
          <a:ext cx="8358214" cy="579600"/>
        </a:xfrm>
        <a:prstGeom prst="rect">
          <a:avLst/>
        </a:prstGeom>
        <a:solidFill>
          <a:srgbClr val="00FF99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C6C5E5-0D8F-4F63-9333-D15682D76EFD}">
      <dsp:nvSpPr>
        <dsp:cNvPr id="0" name=""/>
        <dsp:cNvSpPr/>
      </dsp:nvSpPr>
      <dsp:spPr>
        <a:xfrm>
          <a:off x="500067" y="0"/>
          <a:ext cx="5850749" cy="678960"/>
        </a:xfrm>
        <a:prstGeom prst="round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21144" tIns="0" rIns="221144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300" kern="1200" dirty="0" smtClean="0"/>
            <a:t> </a:t>
          </a:r>
        </a:p>
        <a:p>
          <a:pPr marL="0" marR="0" lvl="0" indent="0" algn="l" defTabSz="6667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uk-UA" sz="2300" b="1" kern="1200" dirty="0" smtClean="0">
              <a:solidFill>
                <a:srgbClr val="008000"/>
              </a:solidFill>
            </a:rPr>
            <a:t>1-й зелена,  різних відтінків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300" kern="1200" dirty="0"/>
        </a:p>
      </dsp:txBody>
      <dsp:txXfrm>
        <a:off x="500067" y="0"/>
        <a:ext cx="5850749" cy="678960"/>
      </dsp:txXfrm>
    </dsp:sp>
    <dsp:sp modelId="{5AC1615B-EB1D-4F74-97C6-3E155241F9B5}">
      <dsp:nvSpPr>
        <dsp:cNvPr id="0" name=""/>
        <dsp:cNvSpPr/>
      </dsp:nvSpPr>
      <dsp:spPr>
        <a:xfrm>
          <a:off x="0" y="1390300"/>
          <a:ext cx="8358214" cy="579600"/>
        </a:xfrm>
        <a:prstGeom prst="rect">
          <a:avLst/>
        </a:prstGeom>
        <a:solidFill>
          <a:srgbClr val="FFCC00">
            <a:alpha val="89804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F33BAE-0FD6-4292-B1D5-23CB4AFCB7A8}">
      <dsp:nvSpPr>
        <dsp:cNvPr id="0" name=""/>
        <dsp:cNvSpPr/>
      </dsp:nvSpPr>
      <dsp:spPr>
        <a:xfrm>
          <a:off x="417910" y="1050819"/>
          <a:ext cx="5850749" cy="678960"/>
        </a:xfrm>
        <a:prstGeom prst="round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221144" tIns="0" rIns="221144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300" b="1" kern="1200" dirty="0" smtClean="0">
              <a:solidFill>
                <a:srgbClr val="996600"/>
              </a:solidFill>
            </a:rPr>
            <a:t>2-й коричнева або жовта, різних відтінків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300" kern="1200" dirty="0" smtClean="0"/>
        </a:p>
      </dsp:txBody>
      <dsp:txXfrm>
        <a:off x="417910" y="1050819"/>
        <a:ext cx="5850749" cy="678960"/>
      </dsp:txXfrm>
    </dsp:sp>
    <dsp:sp modelId="{ED657CD9-9119-441A-B9E5-D9B45D2BCB63}">
      <dsp:nvSpPr>
        <dsp:cNvPr id="0" name=""/>
        <dsp:cNvSpPr/>
      </dsp:nvSpPr>
      <dsp:spPr>
        <a:xfrm>
          <a:off x="0" y="2433580"/>
          <a:ext cx="8358214" cy="579600"/>
        </a:xfrm>
        <a:prstGeom prst="rect">
          <a:avLst/>
        </a:prstGeom>
        <a:solidFill>
          <a:srgbClr val="FF9999">
            <a:alpha val="89804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0B6B33-9663-4394-A688-99E0132CC48B}">
      <dsp:nvSpPr>
        <dsp:cNvPr id="0" name=""/>
        <dsp:cNvSpPr/>
      </dsp:nvSpPr>
      <dsp:spPr>
        <a:xfrm>
          <a:off x="417910" y="2094100"/>
          <a:ext cx="5850749" cy="678960"/>
        </a:xfrm>
        <a:prstGeom prst="round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21144" tIns="0" rIns="221144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uk-UA" sz="2300" kern="1200" dirty="0" smtClean="0"/>
        </a:p>
        <a:p>
          <a:pPr marL="0" marR="0" lvl="0" indent="0" algn="l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uk-UA" sz="2300" b="1" kern="1200" dirty="0" smtClean="0">
              <a:solidFill>
                <a:srgbClr val="FF0000"/>
              </a:solidFill>
            </a:rPr>
            <a:t>3-й червона, різних  відтінків 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300" kern="1200" dirty="0"/>
        </a:p>
      </dsp:txBody>
      <dsp:txXfrm>
        <a:off x="417910" y="2094100"/>
        <a:ext cx="5850749" cy="678960"/>
      </dsp:txXfrm>
    </dsp:sp>
    <dsp:sp modelId="{34DF6E30-3A9C-4D74-8B20-141D367ABA5B}">
      <dsp:nvSpPr>
        <dsp:cNvPr id="0" name=""/>
        <dsp:cNvSpPr/>
      </dsp:nvSpPr>
      <dsp:spPr>
        <a:xfrm>
          <a:off x="0" y="3476860"/>
          <a:ext cx="8358214" cy="579600"/>
        </a:xfrm>
        <a:prstGeom prst="rect">
          <a:avLst/>
        </a:prstGeom>
        <a:solidFill>
          <a:srgbClr val="00FFFF">
            <a:alpha val="89804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9B8B2C-39B4-4ABB-9E76-C8F7FD001590}">
      <dsp:nvSpPr>
        <dsp:cNvPr id="0" name=""/>
        <dsp:cNvSpPr/>
      </dsp:nvSpPr>
      <dsp:spPr>
        <a:xfrm>
          <a:off x="417910" y="3137380"/>
          <a:ext cx="5850749" cy="678960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21144" tIns="0" rIns="22114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dirty="0" smtClean="0">
              <a:solidFill>
                <a:srgbClr val="002060"/>
              </a:solidFill>
            </a:rPr>
            <a:t>4-й – інші однотонні кольори</a:t>
          </a:r>
        </a:p>
      </dsp:txBody>
      <dsp:txXfrm>
        <a:off x="417910" y="3137380"/>
        <a:ext cx="5850749" cy="678960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D854A17-8F06-41C5-839B-137FEFC6F04F}">
      <dsp:nvSpPr>
        <dsp:cNvPr id="0" name=""/>
        <dsp:cNvSpPr/>
      </dsp:nvSpPr>
      <dsp:spPr>
        <a:xfrm>
          <a:off x="0" y="1217738"/>
          <a:ext cx="7072362" cy="478800"/>
        </a:xfrm>
        <a:prstGeom prst="rect">
          <a:avLst/>
        </a:prstGeom>
        <a:solidFill>
          <a:srgbClr val="00FF99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C6C5E5-0D8F-4F63-9333-D15682D76EFD}">
      <dsp:nvSpPr>
        <dsp:cNvPr id="0" name=""/>
        <dsp:cNvSpPr/>
      </dsp:nvSpPr>
      <dsp:spPr>
        <a:xfrm>
          <a:off x="362687" y="11367"/>
          <a:ext cx="6418337" cy="1694424"/>
        </a:xfrm>
        <a:prstGeom prst="roundRect">
          <a:avLst/>
        </a:prstGeom>
        <a:solidFill>
          <a:srgbClr val="FFFF00"/>
        </a:soli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87123" tIns="0" rIns="187123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kern="1200" dirty="0" smtClean="0"/>
            <a:t> </a:t>
          </a:r>
        </a:p>
        <a:p>
          <a:pPr marL="0" marR="0" lvl="0" indent="0" algn="ctr" defTabSz="6667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uk-UA" sz="3200" b="1" kern="1200" dirty="0" smtClean="0">
              <a:solidFill>
                <a:srgbClr val="C111B4"/>
              </a:solidFill>
            </a:rPr>
            <a:t>1-й  строката, світла (на світлому фоні темний малюнок)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600" kern="1200" dirty="0"/>
        </a:p>
      </dsp:txBody>
      <dsp:txXfrm>
        <a:off x="362687" y="11367"/>
        <a:ext cx="6418337" cy="1694424"/>
      </dsp:txXfrm>
    </dsp:sp>
    <dsp:sp modelId="{5AC1615B-EB1D-4F74-97C6-3E155241F9B5}">
      <dsp:nvSpPr>
        <dsp:cNvPr id="0" name=""/>
        <dsp:cNvSpPr/>
      </dsp:nvSpPr>
      <dsp:spPr>
        <a:xfrm>
          <a:off x="0" y="3258865"/>
          <a:ext cx="7072362" cy="478800"/>
        </a:xfrm>
        <a:prstGeom prst="rect">
          <a:avLst/>
        </a:prstGeom>
        <a:solidFill>
          <a:srgbClr val="FFCC00">
            <a:alpha val="89804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F33BAE-0FD6-4292-B1D5-23CB4AFCB7A8}">
      <dsp:nvSpPr>
        <dsp:cNvPr id="0" name=""/>
        <dsp:cNvSpPr/>
      </dsp:nvSpPr>
      <dsp:spPr>
        <a:xfrm>
          <a:off x="353272" y="2043932"/>
          <a:ext cx="6558106" cy="1495373"/>
        </a:xfrm>
        <a:prstGeom prst="round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87123" tIns="0" rIns="187123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3200" b="1" kern="1200" dirty="0" smtClean="0">
              <a:solidFill>
                <a:srgbClr val="C00000"/>
              </a:solidFill>
            </a:rPr>
            <a:t>2-й коричнева або жовта, різних відтінків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200" kern="1200" dirty="0" smtClean="0"/>
        </a:p>
      </dsp:txBody>
      <dsp:txXfrm>
        <a:off x="353272" y="2043932"/>
        <a:ext cx="6558106" cy="14953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presOf axis="self"/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31B720-1E33-4772-9300-C5D3C9885786}" type="datetimeFigureOut">
              <a:rPr lang="ru-RU" smtClean="0"/>
              <a:pPr/>
              <a:t>13.12.2016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D1BBF-BD7E-4669-A720-031295011FBF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47B102-CBEF-4ED4-8759-66EC8350CE24}" type="datetimeFigureOut">
              <a:rPr lang="ru-RU" smtClean="0"/>
              <a:pPr/>
              <a:t>13.12.2016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B37484-A2A8-488A-BD1D-162CD1DF0951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37484-A2A8-488A-BD1D-162CD1DF0951}" type="slidenum">
              <a:rPr lang="uk-UA" smtClean="0"/>
              <a:pPr/>
              <a:t>36</a:t>
            </a:fld>
            <a:endParaRPr lang="uk-U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37484-A2A8-488A-BD1D-162CD1DF0951}" type="slidenum">
              <a:rPr lang="uk-UA" smtClean="0"/>
              <a:pPr/>
              <a:t>44</a:t>
            </a:fld>
            <a:endParaRPr lang="uk-U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37484-A2A8-488A-BD1D-162CD1DF0951}" type="slidenum">
              <a:rPr lang="uk-UA" smtClean="0"/>
              <a:pPr/>
              <a:t>63</a:t>
            </a:fld>
            <a:endParaRPr lang="uk-U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37484-A2A8-488A-BD1D-162CD1DF0951}" type="slidenum">
              <a:rPr lang="uk-UA" smtClean="0"/>
              <a:pPr/>
              <a:t>74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>
            <a:alpha val="4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2" Type="http://schemas.openxmlformats.org/officeDocument/2006/relationships/hyperlink" Target="http://www.art-pen.ru/wp-content/uploads/2011/10/beans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diagramLayout" Target="../diagrams/layout11.xml"/><Relationship Id="rId7" Type="http://schemas.openxmlformats.org/officeDocument/2006/relationships/image" Target="../media/image61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diagramLayout" Target="../diagrams/layout13.xml"/><Relationship Id="rId7" Type="http://schemas.openxmlformats.org/officeDocument/2006/relationships/image" Target="../media/image76.jpe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://kooolinar.ru/wp-content/uploads/2010/12/soja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9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12160" y="0"/>
            <a:ext cx="2518048" cy="1802681"/>
          </a:xfrm>
          <a:solidFill>
            <a:srgbClr val="26EA3D"/>
          </a:solidFill>
          <a:ln>
            <a:solidFill>
              <a:srgbClr val="71893F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uk-UA" sz="4800" b="1" dirty="0" smtClean="0">
                <a:solidFill>
                  <a:srgbClr val="002060"/>
                </a:solidFill>
              </a:rPr>
              <a:t>БОБОВІ</a:t>
            </a:r>
            <a:endParaRPr lang="uk-UA" sz="4800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80112" y="1628800"/>
            <a:ext cx="3563888" cy="52292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uk-UA" b="1" dirty="0" smtClean="0">
                <a:solidFill>
                  <a:srgbClr val="008000"/>
                </a:solidFill>
              </a:rPr>
              <a:t>Насіння бобових  є цінним джерелом харчового і кормового білка. З  родини бобових культур харчове значення мають  </a:t>
            </a:r>
            <a:r>
              <a:rPr lang="uk-UA" b="1" dirty="0" smtClean="0">
                <a:solidFill>
                  <a:srgbClr val="FF0000"/>
                </a:solidFill>
              </a:rPr>
              <a:t>горох, квасоля, соя, сочевиця, боби, чина, </a:t>
            </a:r>
            <a:r>
              <a:rPr lang="uk-UA" b="1" dirty="0" err="1" smtClean="0">
                <a:solidFill>
                  <a:srgbClr val="FF0000"/>
                </a:solidFill>
              </a:rPr>
              <a:t>вігна</a:t>
            </a:r>
            <a:r>
              <a:rPr lang="uk-UA" b="1" dirty="0" smtClean="0">
                <a:solidFill>
                  <a:srgbClr val="FF0000"/>
                </a:solidFill>
              </a:rPr>
              <a:t>, нут</a:t>
            </a:r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64514" name="Picture 2" descr="Фасоль полезные свойств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8011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600200"/>
            <a:ext cx="8329642" cy="4757758"/>
          </a:xfrm>
        </p:spPr>
        <p:txBody>
          <a:bodyPr/>
          <a:lstStyle/>
          <a:p>
            <a:pPr indent="20638">
              <a:buFont typeface="Wingdings" pitchFamily="2" charset="2"/>
              <a:buChar char="q"/>
            </a:pPr>
            <a:r>
              <a:rPr lang="uk-UA" dirty="0" smtClean="0"/>
              <a:t>	</a:t>
            </a:r>
            <a:r>
              <a:rPr lang="uk-UA" sz="4000" b="1" dirty="0" smtClean="0">
                <a:solidFill>
                  <a:srgbClr val="008000"/>
                </a:solidFill>
              </a:rPr>
              <a:t>Горох</a:t>
            </a:r>
            <a:r>
              <a:rPr lang="uk-UA" dirty="0" smtClean="0">
                <a:solidFill>
                  <a:srgbClr val="008000"/>
                </a:solidFill>
              </a:rPr>
              <a:t> </a:t>
            </a:r>
            <a:r>
              <a:rPr lang="uk-UA" sz="4000" b="1" dirty="0" smtClean="0">
                <a:solidFill>
                  <a:srgbClr val="008000"/>
                </a:solidFill>
              </a:rPr>
              <a:t>лущений  полірований цілий </a:t>
            </a:r>
            <a:endParaRPr lang="uk-UA" sz="40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indent="638175">
              <a:buFont typeface="Wingdings" pitchFamily="2" charset="2"/>
              <a:buChar char="q"/>
            </a:pPr>
            <a:r>
              <a:rPr lang="uk-UA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CC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Горох лущений полірований колотий</a:t>
            </a:r>
            <a:endParaRPr lang="uk-UA" sz="4000" b="1" dirty="0">
              <a:solidFill>
                <a:srgbClr val="00CC00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  <a:solidFill>
            <a:srgbClr val="00FF99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 prstMaterial="dkEdge"/>
        </p:spPr>
        <p:txBody>
          <a:bodyPr>
            <a:noAutofit/>
          </a:bodyPr>
          <a:lstStyle/>
          <a:p>
            <a:r>
              <a:rPr lang="uk-UA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CC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 залежності від способу обробки  випускають </a:t>
            </a:r>
            <a:r>
              <a:rPr lang="uk-UA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FF9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:</a:t>
            </a:r>
            <a:endParaRPr lang="uk-UA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FF99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" name="Picture 2" descr="http://www.art-pen.ru/wp-content/uploads/2011/09/pea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46991"/>
            <a:ext cx="3214678" cy="2411009"/>
          </a:xfrm>
          <a:prstGeom prst="rect">
            <a:avLst/>
          </a:prstGeom>
          <a:noFill/>
        </p:spPr>
      </p:pic>
      <p:pic>
        <p:nvPicPr>
          <p:cNvPr id="6" name="Picture 4" descr="http://s009.radikal.ru/i308/1012/c8/1496863f77b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4554148"/>
            <a:ext cx="3071802" cy="23038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24E8B5"/>
          </a:solidFill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70C0"/>
                </a:solidFill>
              </a:rPr>
              <a:t>Вид крупів  з гороху  - на сорти не поділяють </a:t>
            </a:r>
            <a:endParaRPr lang="uk-UA" b="1" dirty="0">
              <a:solidFill>
                <a:srgbClr val="0070C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uk-UA" b="1" dirty="0" smtClean="0">
                <a:solidFill>
                  <a:srgbClr val="008000"/>
                </a:solidFill>
              </a:rPr>
              <a:t>Горох цілий </a:t>
            </a:r>
            <a:endParaRPr lang="uk-UA" b="1" dirty="0">
              <a:solidFill>
                <a:srgbClr val="008000"/>
              </a:solidFill>
            </a:endParaRPr>
          </a:p>
        </p:txBody>
      </p:sp>
      <p:pic>
        <p:nvPicPr>
          <p:cNvPr id="103426" name="Picture 2" descr="http://www.kuharka.ru/_gallery/img2/1172082863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09"/>
            <a:ext cx="9144000" cy="5857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6498" name="Picture 2" descr="http://images.satu.kz/1444630_w640_h640_tsely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836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ttp://www.vkusno.woman-goddess.ru/wp-content/uploads/2012/01/goro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2918"/>
            <a:ext cx="8777484" cy="58767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uk-UA" b="1" dirty="0" smtClean="0">
                <a:solidFill>
                  <a:srgbClr val="008000"/>
                </a:solidFill>
              </a:rPr>
              <a:t>Горох колений  </a:t>
            </a:r>
            <a:endParaRPr lang="uk-UA" b="1" dirty="0">
              <a:solidFill>
                <a:srgbClr val="008000"/>
              </a:solidFill>
            </a:endParaRPr>
          </a:p>
        </p:txBody>
      </p:sp>
      <p:pic>
        <p:nvPicPr>
          <p:cNvPr id="104450" name="Picture 2" descr="http://www.agroint.ru/images/krupa/9_goroh/krupa_9_goroh_1_h_orig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1547"/>
            <a:ext cx="9144000" cy="5786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5474" name="Picture 2" descr="http://photo.mabiga.com/Content/photos/ivan37/3/fd05bf46-2029-416e-b8e1-a037616362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811"/>
            <a:ext cx="9144000" cy="68678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8306" name="Picture 2" descr="http://images03.olx.ru/ui/2/43/64/43163964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9330" name="Picture 2" descr="http://grainboard.ru/data/tradeboard/13184/tradeboardvOx4OY_im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0968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0354" name="Picture 2" descr="http://www.salemarket.ru/listings/dd/2217/products/vb_prBnxE7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2770" name="Picture 2" descr="http://www.beauty-turkey.com/wp-content/uploads/2011/12/variety-of-pulses-fb5d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4210" name="Picture 2" descr="http://www.ygo.ru/img/o/f44b733fc16bdeff90ff1ffa82ce5c8f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80807"/>
            <a:ext cx="2915816" cy="1997335"/>
          </a:xfrm>
          <a:prstGeom prst="rect">
            <a:avLst/>
          </a:prstGeom>
          <a:noFill/>
        </p:spPr>
      </p:pic>
      <p:pic>
        <p:nvPicPr>
          <p:cNvPr id="94214" name="Picture 6" descr="http://www.krupa-raduga.ru/UserFiles/Image/img7_17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6286512" cy="6858000"/>
          </a:xfrm>
          <a:prstGeom prst="rect">
            <a:avLst/>
          </a:prstGeom>
          <a:noFill/>
        </p:spPr>
      </p:pic>
      <p:pic>
        <p:nvPicPr>
          <p:cNvPr id="6" name="Picture 8" descr="http://www.reteteleluiradu.ro/wp-content/uploads/2009/08/mazarespart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1244" y="0"/>
            <a:ext cx="4042756" cy="3500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1378" name="Picture 2" descr="http://farm5.static.flickr.com/4147/4989758414_bf64a7b0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uk-UA" b="1" dirty="0" smtClean="0">
                <a:solidFill>
                  <a:srgbClr val="008000"/>
                </a:solidFill>
              </a:rPr>
              <a:t>Горох колений шліфований</a:t>
            </a:r>
            <a:endParaRPr lang="uk-UA" b="1" dirty="0">
              <a:solidFill>
                <a:srgbClr val="008000"/>
              </a:solidFill>
            </a:endParaRPr>
          </a:p>
        </p:txBody>
      </p:sp>
      <p:pic>
        <p:nvPicPr>
          <p:cNvPr id="102402" name="Picture 2" descr="http://www.neobroker.ru/img-org/tovar-401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23097"/>
            <a:ext cx="9144000" cy="58349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8546" name="Picture 2" descr="http://kuharka.com/uploads/taginator/Nov-2011/gorox-susheny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286"/>
            <a:ext cx="9144000" cy="6866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  <a:solidFill>
            <a:srgbClr val="24E8B5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8000"/>
                </a:solidFill>
              </a:rPr>
              <a:t>За стандартом  горох лущений </a:t>
            </a:r>
            <a:br>
              <a:rPr lang="uk-UA" b="1" dirty="0" smtClean="0">
                <a:solidFill>
                  <a:srgbClr val="008000"/>
                </a:solidFill>
              </a:rPr>
            </a:br>
            <a:r>
              <a:rPr lang="uk-UA" b="1" dirty="0" smtClean="0">
                <a:solidFill>
                  <a:srgbClr val="008000"/>
                </a:solidFill>
              </a:rPr>
              <a:t>має бути:</a:t>
            </a:r>
            <a:endParaRPr lang="uk-UA" b="1" dirty="0">
              <a:solidFill>
                <a:srgbClr val="008000"/>
              </a:solidFill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0" y="1397000"/>
          <a:ext cx="9144000" cy="5175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24E8B5"/>
          </a:solidFill>
        </p:spPr>
        <p:txBody>
          <a:bodyPr/>
          <a:lstStyle/>
          <a:p>
            <a:r>
              <a:rPr lang="uk-UA" b="1" dirty="0" smtClean="0">
                <a:solidFill>
                  <a:srgbClr val="0070C0"/>
                </a:solidFill>
              </a:rPr>
              <a:t>Вологість крупи – не вище 15%</a:t>
            </a:r>
            <a:endParaRPr lang="uk-UA" b="1" dirty="0">
              <a:solidFill>
                <a:srgbClr val="0070C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401080" cy="185736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00000"/>
                </a:solidFill>
              </a:rPr>
              <a:t>У вигляді крупів використовують   необроблене насіння квасолі, сочевиці тощо</a:t>
            </a:r>
            <a:endParaRPr lang="uk-UA" b="1" dirty="0">
              <a:solidFill>
                <a:srgbClr val="C00000"/>
              </a:solidFill>
            </a:endParaRPr>
          </a:p>
        </p:txBody>
      </p:sp>
      <p:pic>
        <p:nvPicPr>
          <p:cNvPr id="4" name="Picture 2" descr="http://foodruss.ru/information/uploads/posts/2012-03/1332767285_zernobobovye-kultury-i-produkty-ih-obrabot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996175"/>
            <a:ext cx="7286676" cy="4861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</a:rPr>
              <a:t>КВАСОЛЯ</a:t>
            </a:r>
            <a:endParaRPr lang="uk-UA" b="1" dirty="0">
              <a:solidFill>
                <a:srgbClr val="C00000"/>
              </a:solidFill>
            </a:endParaRPr>
          </a:p>
        </p:txBody>
      </p:sp>
      <p:pic>
        <p:nvPicPr>
          <p:cNvPr id="15364" name="Picture 4" descr="http://umeha.3dn.ru/_pu/10/622650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2985"/>
            <a:ext cx="9144000" cy="5715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 Боби квасолі мають різну форму і розмір </a:t>
            </a:r>
            <a:endParaRPr lang="uk-UA" b="1" dirty="0">
              <a:solidFill>
                <a:srgbClr val="002060"/>
              </a:solidFill>
            </a:endParaRPr>
          </a:p>
        </p:txBody>
      </p:sp>
      <p:pic>
        <p:nvPicPr>
          <p:cNvPr id="81922" name="Picture 2" descr="http://bazaovoshey.ru/content/category/35/haricot2_orig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96254"/>
            <a:ext cx="5786446" cy="366174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1214422"/>
            <a:ext cx="89297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0"/>
            <a:r>
              <a:rPr lang="uk-UA" sz="3600" b="1" dirty="0" smtClean="0">
                <a:solidFill>
                  <a:srgbClr val="CC0000"/>
                </a:solidFill>
              </a:rPr>
              <a:t>Дрібні -  довжина до 5 мм   </a:t>
            </a:r>
          </a:p>
          <a:p>
            <a:pPr marL="444500"/>
            <a:r>
              <a:rPr lang="uk-UA" sz="3600" b="1" dirty="0" smtClean="0">
                <a:solidFill>
                  <a:srgbClr val="CC0000"/>
                </a:solidFill>
              </a:rPr>
              <a:t>Крупні – більше 9 мм</a:t>
            </a:r>
          </a:p>
          <a:p>
            <a:pPr marL="444500"/>
            <a:r>
              <a:rPr lang="uk-UA" sz="3600" b="1" dirty="0" smtClean="0">
                <a:solidFill>
                  <a:srgbClr val="CC0000"/>
                </a:solidFill>
              </a:rPr>
              <a:t>Маса 100 шт. бобів  – 140-1100г.</a:t>
            </a:r>
          </a:p>
        </p:txBody>
      </p:sp>
      <p:pic>
        <p:nvPicPr>
          <p:cNvPr id="63490" name="Picture 2" descr="фіолетова квасол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68" y="3857628"/>
            <a:ext cx="3071832" cy="2286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1448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C0000"/>
                </a:solidFill>
              </a:rPr>
              <a:t/>
            </a:r>
            <a:br>
              <a:rPr lang="uk-UA" b="1" dirty="0" smtClean="0">
                <a:solidFill>
                  <a:srgbClr val="CC0000"/>
                </a:solidFill>
              </a:rPr>
            </a:br>
            <a:r>
              <a:rPr lang="uk-UA" b="1" dirty="0" smtClean="0">
                <a:solidFill>
                  <a:srgbClr val="CC0000"/>
                </a:solidFill>
              </a:rPr>
              <a:t>Може бути округлим, яйцевидним,  бруньковидним,  валькуватим</a:t>
            </a:r>
            <a:br>
              <a:rPr lang="uk-UA" b="1" dirty="0" smtClean="0">
                <a:solidFill>
                  <a:srgbClr val="CC0000"/>
                </a:solidFill>
              </a:rPr>
            </a:br>
            <a:endParaRPr lang="uk-UA" dirty="0"/>
          </a:p>
        </p:txBody>
      </p:sp>
      <p:pic>
        <p:nvPicPr>
          <p:cNvPr id="4" name="Picture 2" descr="http://www.art-pen.ru/wp-content/uploads/2011/10/beans_7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00240"/>
            <a:ext cx="5143504" cy="4857759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000628" y="2214554"/>
            <a:ext cx="4143372" cy="43577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Забарвлення – різні тони від білого до чорного, однокольорові і строкаті </a:t>
            </a:r>
            <a:b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uk-UA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://img651.imageshack.us/img651/8429/dsc0051v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868143" cy="6857999"/>
          </a:xfrm>
          <a:prstGeom prst="rect">
            <a:avLst/>
          </a:prstGeom>
          <a:noFill/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5868144" y="0"/>
            <a:ext cx="3275856" cy="685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R="0" lvl="0" indent="80963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Стигле насіння бобових  використовують для виробництва борошна і крупи.       Всі бобові мають високу харчову цінність, схожі за хімічним складом, за виключенням сої.</a:t>
            </a:r>
            <a:endParaRPr kumimoji="0" lang="uk-UA" sz="32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86847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b="1" dirty="0" smtClean="0">
                <a:solidFill>
                  <a:srgbClr val="7030A0"/>
                </a:solidFill>
              </a:rPr>
              <a:t>Забарвлення – трьох типів </a:t>
            </a:r>
            <a:endParaRPr lang="uk-UA" b="1" dirty="0">
              <a:solidFill>
                <a:srgbClr val="7030A0"/>
              </a:solidFill>
            </a:endParaRPr>
          </a:p>
        </p:txBody>
      </p:sp>
      <p:pic>
        <p:nvPicPr>
          <p:cNvPr id="82946" name="Picture 2" descr="Фасол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2892"/>
            <a:ext cx="3929058" cy="2815108"/>
          </a:xfrm>
          <a:prstGeom prst="rect">
            <a:avLst/>
          </a:prstGeom>
          <a:noFill/>
        </p:spPr>
      </p:pic>
      <p:graphicFrame>
        <p:nvGraphicFramePr>
          <p:cNvPr id="6" name="Схема 5"/>
          <p:cNvGraphicFramePr/>
          <p:nvPr/>
        </p:nvGraphicFramePr>
        <p:xfrm>
          <a:off x="4929190" y="2071678"/>
          <a:ext cx="4214810" cy="4786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2466" name="Picture 2" descr="види квасолі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643050"/>
            <a:ext cx="3929058" cy="24336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8674" name="Picture 2" descr="http://www.art-pen.ru/wp-content/uploads/2011/10/White-Kidney-Beans-Japnese-Typ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7092"/>
            <a:ext cx="9144000" cy="71350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medpalatka.ru/wp-content/uploads/2011/02/kartinka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0"/>
            <a:ext cx="5786446" cy="71833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3240" y="0"/>
            <a:ext cx="6000760" cy="13572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На бобах може бути різних видів малюнок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pic>
        <p:nvPicPr>
          <p:cNvPr id="25602" name="Picture 2" descr="http://www.art-pen.ru/wp-content/uploads/2011/10/5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66271"/>
            <a:ext cx="4786314" cy="4291729"/>
          </a:xfrm>
          <a:prstGeom prst="rect">
            <a:avLst/>
          </a:prstGeom>
          <a:noFill/>
        </p:spPr>
      </p:pic>
      <p:pic>
        <p:nvPicPr>
          <p:cNvPr id="25604" name="Picture 4" descr="http://www.art-pen.ru/wp-content/uploads/2011/10/bea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161636" cy="2571720"/>
          </a:xfrm>
          <a:prstGeom prst="rect">
            <a:avLst/>
          </a:prstGeom>
          <a:noFill/>
        </p:spPr>
      </p:pic>
      <p:grpSp>
        <p:nvGrpSpPr>
          <p:cNvPr id="6" name="Группа 5"/>
          <p:cNvGrpSpPr/>
          <p:nvPr/>
        </p:nvGrpSpPr>
        <p:grpSpPr>
          <a:xfrm>
            <a:off x="4786314" y="1357298"/>
            <a:ext cx="4357686" cy="5500702"/>
            <a:chOff x="0" y="857245"/>
            <a:chExt cx="6096000" cy="318420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857245"/>
              <a:ext cx="6096000" cy="3184200"/>
            </a:xfrm>
            <a:prstGeom prst="rect">
              <a:avLst/>
            </a:prstGeom>
            <a:solidFill>
              <a:srgbClr val="00CC00">
                <a:alpha val="90000"/>
              </a:srgbClr>
            </a:solidFill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Прямоугольник 7"/>
            <p:cNvSpPr/>
            <p:nvPr/>
          </p:nvSpPr>
          <p:spPr>
            <a:xfrm>
              <a:off x="0" y="857245"/>
              <a:ext cx="6096000" cy="31842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4686" tIns="154686" rIns="206248" bIns="232029" numCol="1" spcCol="1270" anchor="t" anchorCtr="0">
              <a:noAutofit/>
            </a:bodyPr>
            <a:lstStyle/>
            <a:p>
              <a:pPr marL="93663" lvl="1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uk-UA" sz="4800" b="1" kern="1200" dirty="0" smtClean="0">
                <a:solidFill>
                  <a:srgbClr val="7030A0"/>
                </a:solidFill>
              </a:endParaRPr>
            </a:p>
            <a:p>
              <a:pPr marL="93663" lvl="1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uk-UA" sz="5400" b="1" kern="1200" dirty="0" smtClean="0">
                  <a:solidFill>
                    <a:srgbClr val="7030A0"/>
                  </a:solidFill>
                </a:rPr>
                <a:t>Точковий</a:t>
              </a:r>
            </a:p>
            <a:p>
              <a:pPr marL="93663" lvl="1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uk-UA" sz="5400" b="1" dirty="0" smtClean="0">
                  <a:solidFill>
                    <a:srgbClr val="7030A0"/>
                  </a:solidFill>
                </a:rPr>
                <a:t>Плямистий</a:t>
              </a:r>
            </a:p>
            <a:p>
              <a:pPr marL="93663" lvl="1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uk-UA" sz="5400" b="1" kern="1200" dirty="0" smtClean="0">
                  <a:solidFill>
                    <a:srgbClr val="7030A0"/>
                  </a:solidFill>
                </a:rPr>
                <a:t>Строкатий</a:t>
              </a:r>
            </a:p>
            <a:p>
              <a:pPr marL="93663" lvl="1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uk-UA" sz="5400" b="1" dirty="0" smtClean="0">
                  <a:solidFill>
                    <a:srgbClr val="7030A0"/>
                  </a:solidFill>
                </a:rPr>
                <a:t>Полосатий </a:t>
              </a:r>
              <a:endParaRPr lang="uk-UA" sz="5400" b="1" kern="1200" dirty="0">
                <a:solidFill>
                  <a:srgbClr val="7030A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57174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111B4"/>
                </a:solidFill>
              </a:rPr>
              <a:t>Забарвлення бобів визначає  їх використання в кулінарії -  з білої готують перші страви, з кольорової - другі </a:t>
            </a:r>
            <a:endParaRPr lang="uk-UA" b="1" dirty="0">
              <a:solidFill>
                <a:srgbClr val="C111B4"/>
              </a:solidFill>
            </a:endParaRPr>
          </a:p>
        </p:txBody>
      </p:sp>
      <p:pic>
        <p:nvPicPr>
          <p:cNvPr id="4" name="Picture 2" descr="http://www.art-pen.ru/wp-content/uploads/2011/10/cranberry_shelling_bean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614576"/>
            <a:ext cx="4786314" cy="4243424"/>
          </a:xfrm>
          <a:prstGeom prst="rect">
            <a:avLst/>
          </a:prstGeom>
          <a:noFill/>
        </p:spPr>
      </p:pic>
      <p:pic>
        <p:nvPicPr>
          <p:cNvPr id="5" name="Picture 4" descr="Квасоля біл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2571744"/>
            <a:ext cx="5214942" cy="4286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357166"/>
            <a:ext cx="8229600" cy="3543312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C111B4"/>
                </a:solidFill>
              </a:rPr>
              <a:t>Температура </a:t>
            </a:r>
            <a:r>
              <a:rPr lang="uk-UA" b="1" dirty="0" err="1" smtClean="0">
                <a:solidFill>
                  <a:srgbClr val="C111B4"/>
                </a:solidFill>
              </a:rPr>
              <a:t>клейстеризації</a:t>
            </a:r>
            <a:r>
              <a:rPr lang="uk-UA" b="1" dirty="0" smtClean="0">
                <a:solidFill>
                  <a:srgbClr val="C111B4"/>
                </a:solidFill>
              </a:rPr>
              <a:t> крохмалю квасолі  81-84</a:t>
            </a:r>
            <a:r>
              <a:rPr lang="uk-UA" b="1" baseline="30000" dirty="0" smtClean="0">
                <a:solidFill>
                  <a:srgbClr val="C111B4"/>
                </a:solidFill>
              </a:rPr>
              <a:t>О</a:t>
            </a:r>
            <a:r>
              <a:rPr lang="uk-UA" b="1" dirty="0" smtClean="0">
                <a:solidFill>
                  <a:srgbClr val="C111B4"/>
                </a:solidFill>
              </a:rPr>
              <a:t>С, тривалість варіння 50-100 хвилин</a:t>
            </a:r>
          </a:p>
          <a:p>
            <a:r>
              <a:rPr lang="uk-UA" b="1" dirty="0" smtClean="0">
                <a:solidFill>
                  <a:srgbClr val="C111B4"/>
                </a:solidFill>
              </a:rPr>
              <a:t>В залежності від кольору,  форми квасоля продовольча поділяється </a:t>
            </a:r>
            <a:r>
              <a:rPr lang="uk-UA" b="1" u="sng" dirty="0" smtClean="0">
                <a:solidFill>
                  <a:srgbClr val="C111B4"/>
                </a:solidFill>
              </a:rPr>
              <a:t>на три типи</a:t>
            </a:r>
            <a:r>
              <a:rPr lang="uk-UA" b="1" dirty="0" smtClean="0">
                <a:solidFill>
                  <a:srgbClr val="C111B4"/>
                </a:solidFill>
              </a:rPr>
              <a:t>, а кожний з них  - на підтипи.</a:t>
            </a:r>
            <a:endParaRPr lang="uk-UA" b="1" dirty="0">
              <a:solidFill>
                <a:srgbClr val="C111B4"/>
              </a:solidFill>
            </a:endParaRPr>
          </a:p>
        </p:txBody>
      </p:sp>
      <p:pic>
        <p:nvPicPr>
          <p:cNvPr id="57346" name="Picture 2" descr="Квасоля біл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00438"/>
            <a:ext cx="5525306" cy="3357562"/>
          </a:xfrm>
          <a:prstGeom prst="rect">
            <a:avLst/>
          </a:prstGeom>
          <a:noFill/>
        </p:spPr>
      </p:pic>
      <p:pic>
        <p:nvPicPr>
          <p:cNvPr id="57348" name="Picture 4" descr="http://www.magic-cook.com/forum/upload/tema_5636_81obkp0cb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7305" y="4071942"/>
            <a:ext cx="3546695" cy="27860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7030A0"/>
                </a:solidFill>
              </a:rPr>
              <a:t>І тип  квасоля біла , налічує 6 типів</a:t>
            </a:r>
            <a:endParaRPr lang="uk-UA" b="1" dirty="0">
              <a:solidFill>
                <a:srgbClr val="7030A0"/>
              </a:solidFill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2500298" y="1142984"/>
          <a:ext cx="6643702" cy="5715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6322" name="Picture 2" descr="Квасоля біла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" y="1428736"/>
            <a:ext cx="2214546" cy="2205723"/>
          </a:xfrm>
          <a:prstGeom prst="rect">
            <a:avLst/>
          </a:prstGeom>
          <a:noFill/>
        </p:spPr>
      </p:pic>
      <p:pic>
        <p:nvPicPr>
          <p:cNvPr id="56328" name="Picture 8" descr="http://www.magic-cook.com/forum/upload/tema_390_2zpcl74wl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4071942"/>
            <a:ext cx="2495996" cy="20716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Другий тип – квасоля однотонна, має 4 підтипи </a:t>
            </a:r>
            <a:endParaRPr lang="uk-UA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357158" y="1857364"/>
          <a:ext cx="835821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Третій тип – квасоля кольорова строката, має  2 підтипи </a:t>
            </a:r>
            <a:endParaRPr lang="uk-UA" b="1" dirty="0">
              <a:solidFill>
                <a:srgbClr val="002060"/>
              </a:solidFill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357158" y="1857364"/>
          <a:ext cx="7072362" cy="3786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3426" name="Picture 2" descr="http://www.ukrboard.com.ua/imgs/board/7/536984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"/>
            <a:ext cx="9144000" cy="6827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5936" y="274638"/>
            <a:ext cx="4690864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Насіння бобових містить</a:t>
            </a:r>
            <a:endParaRPr lang="uk-UA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Рисунок 3" descr="http://www.art-pen.ru/wp-content/uploads/2011/10/beans-300x223.jpg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635896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Схема 6"/>
          <p:cNvGraphicFramePr/>
          <p:nvPr/>
        </p:nvGraphicFramePr>
        <p:xfrm>
          <a:off x="0" y="2492896"/>
          <a:ext cx="9144000" cy="4365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9570" name="Picture 2" descr="http://www.magic-cook.com/forum/upload/tema_390_j19w5zn5k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9322620" cy="66437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4450" name="Picture 2" descr="http://img.mrgall.net/img/copyrigh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75" y="-3657600"/>
            <a:ext cx="7620000" cy="7620000"/>
          </a:xfrm>
          <a:prstGeom prst="rect">
            <a:avLst/>
          </a:prstGeom>
          <a:noFill/>
        </p:spPr>
      </p:pic>
      <p:pic>
        <p:nvPicPr>
          <p:cNvPr id="104462" name="Picture 14" descr="Пол Міазга. Чорна квасоля – це дуже смачно!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293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5474" name="Picture 2" descr="коричнева квасол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57562"/>
            <a:ext cx="4362621" cy="3500438"/>
          </a:xfrm>
          <a:prstGeom prst="rect">
            <a:avLst/>
          </a:prstGeom>
          <a:noFill/>
        </p:spPr>
      </p:pic>
      <p:pic>
        <p:nvPicPr>
          <p:cNvPr id="105476" name="Picture 4" descr="квасол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0"/>
            <a:ext cx="4429124" cy="3500438"/>
          </a:xfrm>
          <a:prstGeom prst="rect">
            <a:avLst/>
          </a:prstGeom>
          <a:noFill/>
        </p:spPr>
      </p:pic>
      <p:pic>
        <p:nvPicPr>
          <p:cNvPr id="105478" name="Picture 6" descr="Квасоля біл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766398" cy="3357562"/>
          </a:xfrm>
          <a:prstGeom prst="rect">
            <a:avLst/>
          </a:prstGeom>
          <a:noFill/>
        </p:spPr>
      </p:pic>
      <p:pic>
        <p:nvPicPr>
          <p:cNvPr id="105480" name="Picture 8" descr="http://s010.radikal.ru/i313/1011/b0/9923488cd41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3357562"/>
            <a:ext cx="4786314" cy="3500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15714" name="Picture 2" descr="http://fudz.ru/pictures/12445471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285728"/>
            <a:ext cx="8763029" cy="6572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357166"/>
            <a:ext cx="8229600" cy="3471874"/>
          </a:xfrm>
        </p:spPr>
        <p:txBody>
          <a:bodyPr/>
          <a:lstStyle/>
          <a:p>
            <a:r>
              <a:rPr lang="uk-UA" b="1" dirty="0" smtClean="0">
                <a:solidFill>
                  <a:srgbClr val="CC0000"/>
                </a:solidFill>
              </a:rPr>
              <a:t>Якщо в  партії квасолі понад 8%  насіння інших зернових культур, то її реалізують як суміш із зазначенням відсоткового вмісту.</a:t>
            </a:r>
          </a:p>
          <a:p>
            <a:r>
              <a:rPr lang="uk-UA" b="1" dirty="0" smtClean="0">
                <a:solidFill>
                  <a:srgbClr val="CC0000"/>
                </a:solidFill>
              </a:rPr>
              <a:t>Тривалість зберігання квасолі, підвищення температури при сушці подовжують строки її  </a:t>
            </a:r>
            <a:r>
              <a:rPr lang="uk-UA" b="1" dirty="0" err="1" smtClean="0">
                <a:solidFill>
                  <a:srgbClr val="CC0000"/>
                </a:solidFill>
              </a:rPr>
              <a:t>розварювання</a:t>
            </a:r>
            <a:r>
              <a:rPr lang="uk-UA" b="1" dirty="0" smtClean="0">
                <a:solidFill>
                  <a:srgbClr val="CC0000"/>
                </a:solidFill>
              </a:rPr>
              <a:t>. </a:t>
            </a:r>
            <a:endParaRPr lang="uk-UA" b="1" dirty="0">
              <a:solidFill>
                <a:srgbClr val="CC0000"/>
              </a:solidFill>
            </a:endParaRPr>
          </a:p>
        </p:txBody>
      </p:sp>
      <p:pic>
        <p:nvPicPr>
          <p:cNvPr id="33796" name="Picture 4" descr="http://ua.all.biz/img/ua/catalog/110225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86546"/>
            <a:ext cx="5072098" cy="3371454"/>
          </a:xfrm>
          <a:prstGeom prst="rect">
            <a:avLst/>
          </a:prstGeom>
          <a:noFill/>
        </p:spPr>
      </p:pic>
      <p:pic>
        <p:nvPicPr>
          <p:cNvPr id="33798" name="Picture 6" descr="Продам Фасоль оптом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8391" y="3429000"/>
            <a:ext cx="5575609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uk-UA" b="1" dirty="0" smtClean="0">
                <a:solidFill>
                  <a:srgbClr val="002060"/>
                </a:solidFill>
              </a:rPr>
              <a:t>Домішки</a:t>
            </a:r>
            <a:endParaRPr lang="uk-UA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5500702"/>
            <a:ext cx="7715304" cy="10772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2060"/>
                </a:solidFill>
              </a:rPr>
              <a:t>Базисна вологість квасолі не більше 15%, вміст смітної домішки не більше 1%</a:t>
            </a:r>
            <a:endParaRPr lang="uk-UA" sz="3200" b="1" dirty="0">
              <a:solidFill>
                <a:srgbClr val="002060"/>
              </a:solidFill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428596" y="1071546"/>
          <a:ext cx="8143932" cy="4389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4942" y="500042"/>
            <a:ext cx="3471858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C111B4"/>
                </a:solidFill>
              </a:rPr>
              <a:t>Сочевиця</a:t>
            </a:r>
            <a:endParaRPr lang="uk-UA" b="1" dirty="0">
              <a:solidFill>
                <a:srgbClr val="C111B4"/>
              </a:solidFill>
            </a:endParaRPr>
          </a:p>
        </p:txBody>
      </p:sp>
      <p:pic>
        <p:nvPicPr>
          <p:cNvPr id="50178" name="Picture 2" descr="Царица - чечевиц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24450" cy="340995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143504" y="1643050"/>
            <a:ext cx="3714776" cy="40318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C111B4"/>
                </a:solidFill>
              </a:rPr>
              <a:t>Культивується один вид , поділяється  на підвиди : сочевиця </a:t>
            </a:r>
            <a:r>
              <a:rPr lang="uk-UA" sz="3200" b="1" dirty="0" err="1" smtClean="0">
                <a:solidFill>
                  <a:srgbClr val="C111B4"/>
                </a:solidFill>
              </a:rPr>
              <a:t>крупнонасіннева</a:t>
            </a:r>
            <a:r>
              <a:rPr lang="uk-UA" sz="3200" b="1" dirty="0" smtClean="0">
                <a:solidFill>
                  <a:srgbClr val="C111B4"/>
                </a:solidFill>
              </a:rPr>
              <a:t> </a:t>
            </a:r>
            <a:r>
              <a:rPr lang="uk-UA" sz="3200" b="1" dirty="0" smtClean="0">
                <a:solidFill>
                  <a:srgbClr val="7030A0"/>
                </a:solidFill>
              </a:rPr>
              <a:t>(</a:t>
            </a:r>
            <a:r>
              <a:rPr lang="uk-UA" sz="3200" b="1" dirty="0" err="1" smtClean="0">
                <a:solidFill>
                  <a:srgbClr val="7030A0"/>
                </a:solidFill>
              </a:rPr>
              <a:t>тарілочна</a:t>
            </a:r>
            <a:r>
              <a:rPr lang="uk-UA" sz="3200" b="1" dirty="0" smtClean="0">
                <a:solidFill>
                  <a:srgbClr val="C111B4"/>
                </a:solidFill>
              </a:rPr>
              <a:t>) і чечевиця </a:t>
            </a:r>
            <a:r>
              <a:rPr lang="uk-UA" sz="3200" b="1" dirty="0" err="1" smtClean="0">
                <a:solidFill>
                  <a:srgbClr val="7030A0"/>
                </a:solidFill>
              </a:rPr>
              <a:t>дрібнонасіннева</a:t>
            </a:r>
            <a:endParaRPr lang="uk-UA" sz="3200" b="1" dirty="0">
              <a:solidFill>
                <a:srgbClr val="7030A0"/>
              </a:solidFill>
            </a:endParaRPr>
          </a:p>
        </p:txBody>
      </p:sp>
      <p:pic>
        <p:nvPicPr>
          <p:cNvPr id="6" name="Picture 2" descr="Чечевиц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334419"/>
            <a:ext cx="4214810" cy="35235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72132" y="274638"/>
            <a:ext cx="3114668" cy="286861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9999"/>
                </a:solidFill>
              </a:rPr>
              <a:t>За розміром поділяють на три групи насіння</a:t>
            </a:r>
            <a:endParaRPr lang="uk-UA" b="1" dirty="0">
              <a:solidFill>
                <a:srgbClr val="FF999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43570" y="3286124"/>
            <a:ext cx="33575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008000"/>
                </a:solidFill>
              </a:rPr>
              <a:t>Насіння: </a:t>
            </a:r>
          </a:p>
          <a:p>
            <a:r>
              <a:rPr lang="uk-UA" sz="3600" b="1" dirty="0" smtClean="0">
                <a:solidFill>
                  <a:srgbClr val="008000"/>
                </a:solidFill>
              </a:rPr>
              <a:t>Крупне 6-9 мм</a:t>
            </a:r>
          </a:p>
          <a:p>
            <a:r>
              <a:rPr lang="uk-UA" sz="3600" b="1" dirty="0" smtClean="0">
                <a:solidFill>
                  <a:srgbClr val="008000"/>
                </a:solidFill>
              </a:rPr>
              <a:t>Середнє 5-6 мм</a:t>
            </a:r>
          </a:p>
          <a:p>
            <a:r>
              <a:rPr lang="uk-UA" sz="3600" b="1" dirty="0" smtClean="0">
                <a:solidFill>
                  <a:srgbClr val="008000"/>
                </a:solidFill>
              </a:rPr>
              <a:t>Дрібне 2-5</a:t>
            </a:r>
            <a:r>
              <a:rPr lang="uk-UA" sz="2800" b="1" dirty="0" smtClean="0">
                <a:solidFill>
                  <a:srgbClr val="008000"/>
                </a:solidFill>
              </a:rPr>
              <a:t> мм </a:t>
            </a:r>
            <a:endParaRPr lang="uk-UA" sz="2800" b="1" dirty="0">
              <a:solidFill>
                <a:srgbClr val="008000"/>
              </a:solidFill>
            </a:endParaRPr>
          </a:p>
        </p:txBody>
      </p:sp>
      <p:pic>
        <p:nvPicPr>
          <p:cNvPr id="7" name="Picture 2" descr="Сколько варить чечевиц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34641"/>
            <a:ext cx="4643438" cy="3123359"/>
          </a:xfrm>
          <a:prstGeom prst="rect">
            <a:avLst/>
          </a:prstGeom>
          <a:noFill/>
        </p:spPr>
      </p:pic>
      <p:pic>
        <p:nvPicPr>
          <p:cNvPr id="8" name="Picture 4" descr="Зеленая чечевица фот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214290"/>
            <a:ext cx="4667283" cy="3500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3438" y="274638"/>
            <a:ext cx="4043362" cy="1143000"/>
          </a:xfrm>
        </p:spPr>
        <p:txBody>
          <a:bodyPr>
            <a:normAutofit fontScale="90000"/>
          </a:bodyPr>
          <a:lstStyle/>
          <a:p>
            <a:r>
              <a:rPr lang="uk-UA" b="1" dirty="0" err="1" smtClean="0">
                <a:solidFill>
                  <a:srgbClr val="008000"/>
                </a:solidFill>
              </a:rPr>
              <a:t>Тарілочна</a:t>
            </a:r>
            <a:r>
              <a:rPr lang="uk-UA" b="1" dirty="0" smtClean="0">
                <a:solidFill>
                  <a:srgbClr val="008000"/>
                </a:solidFill>
              </a:rPr>
              <a:t> має забарвлення </a:t>
            </a:r>
            <a:endParaRPr lang="uk-UA" b="1" dirty="0">
              <a:solidFill>
                <a:srgbClr val="008000"/>
              </a:solidFill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4857752" y="1500174"/>
          <a:ext cx="4071966" cy="5143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6738" name="Picture 2" descr="Чечевица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3643338" cy="3643338"/>
          </a:xfrm>
          <a:prstGeom prst="rect">
            <a:avLst/>
          </a:prstGeom>
          <a:noFill/>
        </p:spPr>
      </p:pic>
      <p:pic>
        <p:nvPicPr>
          <p:cNvPr id="6" name="Picture 2" descr="Топ-10 блюд с бобовыми: горохом, фасолью и чечевицей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698458"/>
            <a:ext cx="4021820" cy="21595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0" name="Picture 4" descr="ЧЕЧЕВИЦ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4918" y="0"/>
            <a:ext cx="5269082" cy="335758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71472" y="4214818"/>
            <a:ext cx="7786742" cy="206210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3300"/>
                </a:solidFill>
              </a:rPr>
              <a:t>У </a:t>
            </a:r>
            <a:r>
              <a:rPr lang="uk-UA" sz="3200" b="1" dirty="0" err="1" smtClean="0">
                <a:solidFill>
                  <a:srgbClr val="FF3300"/>
                </a:solidFill>
              </a:rPr>
              <a:t>тарілочної</a:t>
            </a:r>
            <a:r>
              <a:rPr lang="uk-UA" sz="3200" b="1" dirty="0" smtClean="0">
                <a:solidFill>
                  <a:srgbClr val="FF3300"/>
                </a:solidFill>
              </a:rPr>
              <a:t> сочевиці насіння,  як правило,  плоске по формі нагадує </a:t>
            </a:r>
            <a:r>
              <a:rPr lang="uk-UA" sz="3200" b="1" dirty="0" err="1" smtClean="0">
                <a:solidFill>
                  <a:srgbClr val="FF3300"/>
                </a:solidFill>
              </a:rPr>
              <a:t>двояковупуклу</a:t>
            </a:r>
            <a:r>
              <a:rPr lang="uk-UA" sz="3200" b="1" dirty="0" smtClean="0">
                <a:solidFill>
                  <a:srgbClr val="FF3300"/>
                </a:solidFill>
              </a:rPr>
              <a:t> лінзу, у кормової більш шароподібне</a:t>
            </a:r>
            <a:endParaRPr lang="uk-UA" sz="3200" b="1" dirty="0">
              <a:solidFill>
                <a:srgbClr val="FF3300"/>
              </a:solidFill>
            </a:endParaRPr>
          </a:p>
        </p:txBody>
      </p:sp>
      <p:pic>
        <p:nvPicPr>
          <p:cNvPr id="7" name="Picture 2" descr="http://www.art-pen.ru/wp-content/uploads/2011/10/8-1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500430" cy="40064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5400" b="1" dirty="0" smtClean="0">
                <a:solidFill>
                  <a:srgbClr val="008000"/>
                </a:solidFill>
              </a:rPr>
              <a:t>ГОРОХ  лущений</a:t>
            </a:r>
            <a:endParaRPr lang="uk-UA" sz="5400" b="1" dirty="0">
              <a:solidFill>
                <a:srgbClr val="008000"/>
              </a:solidFill>
            </a:endParaRPr>
          </a:p>
        </p:txBody>
      </p:sp>
      <p:pic>
        <p:nvPicPr>
          <p:cNvPr id="4" name="Picture 4" descr="http://www.art-pen.ru/wp-content/uploads/2011/09/pe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07383"/>
            <a:ext cx="5597934" cy="3750617"/>
          </a:xfrm>
          <a:prstGeom prst="rect">
            <a:avLst/>
          </a:prstGeom>
          <a:noFill/>
        </p:spPr>
      </p:pic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1728192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uk-UA" b="1" dirty="0" smtClean="0">
                <a:solidFill>
                  <a:srgbClr val="66FFFF"/>
                </a:solidFill>
              </a:rPr>
              <a:t>Це насіння продовольчого лущильного гороху жовтого чи зеленого кольору,  звільнені від насіннєвої оболонки і  зародка </a:t>
            </a:r>
            <a:endParaRPr lang="uk-UA" b="1" dirty="0">
              <a:solidFill>
                <a:srgbClr val="66FFFF"/>
              </a:solidFill>
            </a:endParaRPr>
          </a:p>
        </p:txBody>
      </p:sp>
      <p:pic>
        <p:nvPicPr>
          <p:cNvPr id="73730" name="Picture 2" descr="http://www.ugrain.ru/portals/12/2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5" y="3037227"/>
            <a:ext cx="3635896" cy="38207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214290"/>
            <a:ext cx="8229600" cy="300039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uk-UA" sz="3600" b="1" dirty="0" smtClean="0">
                <a:solidFill>
                  <a:srgbClr val="002060"/>
                </a:solidFill>
              </a:rPr>
              <a:t>Забарвлення </a:t>
            </a:r>
            <a:r>
              <a:rPr lang="uk-UA" sz="3600" b="1" u="sng" dirty="0" err="1" smtClean="0">
                <a:solidFill>
                  <a:srgbClr val="002060"/>
                </a:solidFill>
              </a:rPr>
              <a:t>дрібнонасінневої</a:t>
            </a:r>
            <a:r>
              <a:rPr lang="uk-UA" sz="3600" b="1" u="sng" dirty="0" smtClean="0">
                <a:solidFill>
                  <a:srgbClr val="002060"/>
                </a:solidFill>
              </a:rPr>
              <a:t> </a:t>
            </a:r>
            <a:r>
              <a:rPr lang="uk-UA" sz="3600" b="1" dirty="0" smtClean="0">
                <a:solidFill>
                  <a:srgbClr val="002060"/>
                </a:solidFill>
              </a:rPr>
              <a:t>чечевиці - зелене, сіре, буре, помаранчеве, рожеве, червонувате, коричневе, </a:t>
            </a:r>
            <a:r>
              <a:rPr lang="uk-UA" sz="3600" b="1" dirty="0" smtClean="0">
                <a:solidFill>
                  <a:srgbClr val="002060"/>
                </a:solidFill>
              </a:rPr>
              <a:t>чорне </a:t>
            </a:r>
            <a:r>
              <a:rPr lang="uk-UA" sz="3600" b="1" dirty="0" smtClean="0">
                <a:solidFill>
                  <a:srgbClr val="002060"/>
                </a:solidFill>
              </a:rPr>
              <a:t>різних відтінків, с мармуровим малюнком або  однотонне.</a:t>
            </a:r>
          </a:p>
          <a:p>
            <a:endParaRPr lang="uk-UA" dirty="0"/>
          </a:p>
        </p:txBody>
      </p:sp>
      <p:pic>
        <p:nvPicPr>
          <p:cNvPr id="4" name="Picture 2" descr="Королева кухни - чечевиц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9000"/>
            <a:ext cx="4500558" cy="3429000"/>
          </a:xfrm>
          <a:prstGeom prst="rect">
            <a:avLst/>
          </a:prstGeom>
          <a:noFill/>
        </p:spPr>
      </p:pic>
      <p:pic>
        <p:nvPicPr>
          <p:cNvPr id="6" name="Picture 2" descr="http://www.magic-cook.com/forum/upload/tema_390_9h6srkhet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4929" y="3429000"/>
            <a:ext cx="4769072" cy="3428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6498" name="Picture 2" descr="http://colxoz.com/wp-content/uploads/2011/09/Ab_foo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12642" name="Picture 2" descr="http://2.bp.blogspot.com/_6dSwxrGZFxA/S--R4cJT75I/AAAAAAAAAWc/HslIeMLLh54/s1600/PIC_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7522" name="Picture 2" descr="4220127_vwfxjjknwukszu (600x364, 65Kb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8202" y="0"/>
            <a:ext cx="4745798" cy="3429024"/>
          </a:xfrm>
          <a:prstGeom prst="rect">
            <a:avLst/>
          </a:prstGeom>
          <a:noFill/>
        </p:spPr>
      </p:pic>
      <p:pic>
        <p:nvPicPr>
          <p:cNvPr id="5" name="Picture 2" descr="http://www.art-pen.ru/wp-content/uploads/2011/10/8-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00562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071546"/>
            <a:ext cx="4572032" cy="1643066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uk-UA" b="1" dirty="0" smtClean="0">
                <a:solidFill>
                  <a:srgbClr val="0099FF"/>
                </a:solidFill>
              </a:rPr>
              <a:t>Чорна сочевиця</a:t>
            </a:r>
            <a:endParaRPr lang="uk-UA" b="1" dirty="0">
              <a:solidFill>
                <a:srgbClr val="0099FF"/>
              </a:solidFill>
            </a:endParaRPr>
          </a:p>
        </p:txBody>
      </p:sp>
      <p:pic>
        <p:nvPicPr>
          <p:cNvPr id="114690" name="Picture 2" descr="Чечевица черная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33625"/>
            <a:ext cx="5572132" cy="3524375"/>
          </a:xfrm>
          <a:prstGeom prst="rect">
            <a:avLst/>
          </a:prstGeom>
          <a:noFill/>
        </p:spPr>
      </p:pic>
      <p:pic>
        <p:nvPicPr>
          <p:cNvPr id="114692" name="Picture 4" descr="http://miragro.com/sites/default/files/imige/rastenievodstvo/zernovie/bobu/soya/china/chechevitsa/chechevica_chernaya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0178" y="142853"/>
            <a:ext cx="4273822" cy="3143272"/>
          </a:xfrm>
          <a:prstGeom prst="rect">
            <a:avLst/>
          </a:prstGeom>
          <a:noFill/>
        </p:spPr>
      </p:pic>
      <p:pic>
        <p:nvPicPr>
          <p:cNvPr id="119810" name="Picture 2" descr="Черная фасоль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24" y="3286124"/>
            <a:ext cx="3571876" cy="3571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515352" cy="114300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FFFF00"/>
                </a:solidFill>
              </a:rPr>
              <a:t>У </a:t>
            </a:r>
            <a:r>
              <a:rPr lang="uk-UA" dirty="0" err="1" smtClean="0">
                <a:solidFill>
                  <a:srgbClr val="FFFF00"/>
                </a:solidFill>
              </a:rPr>
              <a:t>тарілочної</a:t>
            </a:r>
            <a:r>
              <a:rPr lang="uk-UA" dirty="0" smtClean="0">
                <a:solidFill>
                  <a:srgbClr val="FFFF00"/>
                </a:solidFill>
              </a:rPr>
              <a:t> сочевиці переважає зелене забарвлення</a:t>
            </a:r>
            <a:endParaRPr lang="uk-UA" dirty="0">
              <a:solidFill>
                <a:srgbClr val="FFFF00"/>
              </a:solidFill>
            </a:endParaRPr>
          </a:p>
        </p:txBody>
      </p:sp>
      <p:pic>
        <p:nvPicPr>
          <p:cNvPr id="113666" name="Picture 2" descr="Зеленая чечевиц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1019" y="3071810"/>
            <a:ext cx="6312981" cy="3786191"/>
          </a:xfrm>
          <a:prstGeom prst="rect">
            <a:avLst/>
          </a:prstGeom>
          <a:noFill/>
        </p:spPr>
      </p:pic>
      <p:pic>
        <p:nvPicPr>
          <p:cNvPr id="6" name="Picture 4" descr="боб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71810"/>
            <a:ext cx="4762533" cy="378619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14282" y="1785926"/>
            <a:ext cx="8429684" cy="954107"/>
          </a:xfrm>
          <a:prstGeom prst="rect">
            <a:avLst/>
          </a:prstGeom>
          <a:solidFill>
            <a:srgbClr val="33CC33"/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C000"/>
                </a:solidFill>
              </a:rPr>
              <a:t>Кращою і самою цінною вважається сочевиця зелена, темних  відтінків, однотонна</a:t>
            </a:r>
            <a:endParaRPr lang="uk-UA" sz="28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Маса 1000 </a:t>
            </a:r>
            <a:r>
              <a:rPr lang="uk-UA" b="1" dirty="0" err="1" smtClean="0">
                <a:solidFill>
                  <a:srgbClr val="FF0000"/>
                </a:solidFill>
              </a:rPr>
              <a:t>шт</a:t>
            </a:r>
            <a:r>
              <a:rPr lang="uk-UA" b="1" dirty="0" smtClean="0">
                <a:solidFill>
                  <a:srgbClr val="FF0000"/>
                </a:solidFill>
              </a:rPr>
              <a:t> насіння – 30-60г</a:t>
            </a:r>
            <a:endParaRPr lang="uk-UA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357158" y="1571612"/>
          <a:ext cx="8358214" cy="5286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488" y="274638"/>
            <a:ext cx="6143668" cy="1143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5400" b="1" dirty="0" smtClean="0">
                <a:solidFill>
                  <a:srgbClr val="DB8D25"/>
                </a:solidFill>
              </a:rPr>
              <a:t>Соя </a:t>
            </a:r>
            <a:endParaRPr lang="uk-UA" sz="5400" b="1" dirty="0">
              <a:solidFill>
                <a:srgbClr val="DB8D25"/>
              </a:solidFill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2857500" y="3786188"/>
          <a:ext cx="5829300" cy="2339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100" name="Picture 4" descr="http://4.bp.blogspot.com/_zv96aLA8L8U/S-0_3r1OPgI/AAAAAAAAABQ/X92jhulrcuI/s1600/%D0%A1%D0%BE%D1%8F+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2500306"/>
            <a:ext cx="5357818" cy="4357694"/>
          </a:xfrm>
          <a:prstGeom prst="rect">
            <a:avLst/>
          </a:prstGeom>
          <a:noFill/>
        </p:spPr>
      </p:pic>
      <p:pic>
        <p:nvPicPr>
          <p:cNvPr id="4102" name="Picture 6" descr="Соя. Польза и вред сои. Соевые продукты. Кому показана соя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1423"/>
            <a:ext cx="2786050" cy="2507445"/>
          </a:xfrm>
          <a:prstGeom prst="rect">
            <a:avLst/>
          </a:prstGeom>
          <a:noFill/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5143504" y="1500174"/>
            <a:ext cx="4000496" cy="53578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uk-UA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Зерно містить 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uk-UA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34% білкових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uk-UA" sz="4000" b="1" dirty="0" smtClean="0">
                <a:solidFill>
                  <a:srgbClr val="008000"/>
                </a:solidFill>
              </a:rPr>
              <a:t>    </a:t>
            </a:r>
            <a:r>
              <a:rPr kumimoji="0" lang="uk-UA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речовин 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uk-UA" sz="4000" b="1" dirty="0" smtClean="0">
                <a:solidFill>
                  <a:srgbClr val="008000"/>
                </a:solidFill>
              </a:rPr>
              <a:t>4% клітковини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uk-UA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5% золи </a:t>
            </a:r>
            <a:endParaRPr kumimoji="0" lang="uk-UA" sz="40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9938" name="Picture 2" descr="http://kooolinar.ru/wp-content/uploads/2010/12/soja-300x236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98547"/>
            <a:ext cx="4286248" cy="3259454"/>
          </a:xfrm>
          <a:prstGeom prst="rect">
            <a:avLst/>
          </a:prstGeom>
          <a:noFill/>
        </p:spPr>
      </p:pic>
      <p:pic>
        <p:nvPicPr>
          <p:cNvPr id="39942" name="Picture 6" descr="Соя: опасный генетически модифицированный продукт или панацея от многих заболеваний?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000364" cy="3629472"/>
          </a:xfrm>
          <a:prstGeom prst="rect">
            <a:avLst/>
          </a:prstGeom>
          <a:noFill/>
        </p:spPr>
      </p:pic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3000364" y="0"/>
            <a:ext cx="6143636" cy="3643314"/>
          </a:xfrm>
          <a:solidFill>
            <a:srgbClr val="24E8B5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uk-UA" b="1" dirty="0" smtClean="0"/>
              <a:t>	</a:t>
            </a:r>
            <a:r>
              <a:rPr lang="uk-UA" b="1" dirty="0" smtClean="0">
                <a:solidFill>
                  <a:srgbClr val="008000"/>
                </a:solidFill>
              </a:rPr>
              <a:t>Насіння шароподібне і овальне, випукле або плескате,  різноманітного забарвлення і розмірів. </a:t>
            </a:r>
          </a:p>
          <a:p>
            <a:pPr>
              <a:buNone/>
            </a:pPr>
            <a:r>
              <a:rPr lang="uk-UA" b="1" dirty="0" smtClean="0">
                <a:solidFill>
                  <a:srgbClr val="008000"/>
                </a:solidFill>
              </a:rPr>
              <a:t>		Маса 100шт насіння -  в середньому 150 г,  насіннєва оболонка 5-10% від маси.</a:t>
            </a:r>
            <a:endParaRPr lang="uk-UA" b="1" dirty="0">
              <a:solidFill>
                <a:srgbClr val="008000"/>
              </a:solidFill>
            </a:endParaRPr>
          </a:p>
        </p:txBody>
      </p:sp>
      <p:pic>
        <p:nvPicPr>
          <p:cNvPr id="39944" name="Picture 8" descr="Соя в стручк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3643314"/>
            <a:ext cx="4929190" cy="31798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До смітної домішки відносять </a:t>
            </a:r>
            <a:endParaRPr lang="uk-UA" b="1" dirty="0">
              <a:solidFill>
                <a:srgbClr val="002060"/>
              </a:solidFill>
            </a:endParaRPr>
          </a:p>
        </p:txBody>
      </p:sp>
      <p:pic>
        <p:nvPicPr>
          <p:cNvPr id="41986" name="Picture 2" descr="Соя. Польза и вред сои. Соевые продукты. Кому показана со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21938"/>
            <a:ext cx="2928958" cy="2636062"/>
          </a:xfrm>
          <a:prstGeom prst="rect">
            <a:avLst/>
          </a:prstGeom>
          <a:noFill/>
        </p:spPr>
      </p:pic>
      <p:graphicFrame>
        <p:nvGraphicFramePr>
          <p:cNvPr id="5" name="Схема 4"/>
          <p:cNvGraphicFramePr/>
          <p:nvPr/>
        </p:nvGraphicFramePr>
        <p:xfrm>
          <a:off x="1857356" y="1397000"/>
          <a:ext cx="728664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5234" name="Picture 2" descr="&amp;Ncy;&amp;iecy; &amp;vcy;&amp;rcy;&amp;iecy;&amp;dcy;&amp;ncy;&amp;ocy; &amp;lcy;&amp;icy; &amp;iecy;&amp;scy;&amp;tcy;&amp;softcy; &amp;mcy;&amp;ncy;&amp;ocy;&amp;gcy;&amp;ocy; &amp;gcy;&amp;ocy;&amp;rcy;&amp;ocy;&amp;khcy;&amp;a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3010" name="Picture 2" descr="http://yug-agrohim.ru/d/173462/d/soya_0_0%5b1%5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До олійної домішки відносять </a:t>
            </a:r>
            <a:endParaRPr lang="uk-UA" b="1" dirty="0">
              <a:solidFill>
                <a:srgbClr val="002060"/>
              </a:solidFill>
            </a:endParaRPr>
          </a:p>
        </p:txBody>
      </p:sp>
      <p:graphicFrame>
        <p:nvGraphicFramePr>
          <p:cNvPr id="10" name="Схема 9"/>
          <p:cNvGraphicFramePr/>
          <p:nvPr/>
        </p:nvGraphicFramePr>
        <p:xfrm>
          <a:off x="0" y="1397000"/>
          <a:ext cx="9144000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4422"/>
          </a:xfrm>
        </p:spPr>
        <p:txBody>
          <a:bodyPr/>
          <a:lstStyle/>
          <a:p>
            <a:r>
              <a:rPr lang="uk-UA" b="1" dirty="0" smtClean="0">
                <a:solidFill>
                  <a:srgbClr val="008000"/>
                </a:solidFill>
              </a:rPr>
              <a:t>Плантація сої</a:t>
            </a:r>
            <a:endParaRPr lang="uk-UA" b="1" dirty="0">
              <a:solidFill>
                <a:srgbClr val="008000"/>
              </a:solidFill>
            </a:endParaRPr>
          </a:p>
        </p:txBody>
      </p:sp>
      <p:pic>
        <p:nvPicPr>
          <p:cNvPr id="40962" name="Picture 2" descr="http://colxoz.com/wp-content/uploads/2011/06/so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08"/>
            <a:ext cx="9144000" cy="58578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0562" y="0"/>
            <a:ext cx="4043362" cy="221457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b="1" dirty="0" smtClean="0"/>
              <a:t>БОБИ КОРМОВІ— </a:t>
            </a:r>
            <a:r>
              <a:rPr lang="en-US" b="1" dirty="0" smtClean="0"/>
              <a:t>FABA VULGARIS</a:t>
            </a:r>
            <a:endParaRPr lang="uk-UA" dirty="0"/>
          </a:p>
        </p:txBody>
      </p:sp>
      <p:graphicFrame>
        <p:nvGraphicFramePr>
          <p:cNvPr id="5" name="Схема 4"/>
          <p:cNvGraphicFramePr/>
          <p:nvPr/>
        </p:nvGraphicFramePr>
        <p:xfrm>
          <a:off x="4643438" y="2143116"/>
          <a:ext cx="4500562" cy="4714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 descr="Белорусские бобы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450056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3490" name="Picture 2" descr="Боб садовы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072066" cy="6858000"/>
          </a:xfrm>
          <a:prstGeom prst="rect">
            <a:avLst/>
          </a:prstGeom>
          <a:noFill/>
        </p:spPr>
      </p:pic>
      <p:pic>
        <p:nvPicPr>
          <p:cNvPr id="63492" name="Picture 4" descr="File:Illustration Vicia faba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"/>
            <a:ext cx="4214810" cy="6858000"/>
          </a:xfrm>
          <a:prstGeom prst="rect">
            <a:avLst/>
          </a:prstGeom>
          <a:noFill/>
        </p:spPr>
      </p:pic>
      <p:pic>
        <p:nvPicPr>
          <p:cNvPr id="34818" name="Picture 2" descr="Культуры кормовые бобовые. Купить бобовые культуры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3443927"/>
            <a:ext cx="3571900" cy="34140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bobovye gorox fasol boby 3 300x274 Бобовые (горох, фасоль, бобы)   и полезно и сытно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2643173" cy="2414100"/>
          </a:xfrm>
          <a:prstGeom prst="rect">
            <a:avLst/>
          </a:prstGeom>
          <a:noFill/>
        </p:spPr>
      </p:pic>
      <p:graphicFrame>
        <p:nvGraphicFramePr>
          <p:cNvPr id="5" name="Схема 4"/>
          <p:cNvGraphicFramePr/>
          <p:nvPr/>
        </p:nvGraphicFramePr>
        <p:xfrm>
          <a:off x="3357554" y="0"/>
          <a:ext cx="5786446" cy="3929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4000504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</a:rPr>
              <a:t>Маса  1000 шт. насіння – 180-255г. </a:t>
            </a:r>
          </a:p>
          <a:p>
            <a:pPr algn="ctr"/>
            <a:r>
              <a:rPr lang="uk-UA" sz="2800" b="1" dirty="0" smtClean="0">
                <a:solidFill>
                  <a:srgbClr val="C00000"/>
                </a:solidFill>
              </a:rPr>
              <a:t>За хімічним складом близькі до квасолі, але довше варяться, </a:t>
            </a:r>
            <a:r>
              <a:rPr lang="uk-UA" sz="2800" b="1" dirty="0" err="1" smtClean="0">
                <a:solidFill>
                  <a:srgbClr val="C00000"/>
                </a:solidFill>
              </a:rPr>
              <a:t>т.я</a:t>
            </a:r>
            <a:r>
              <a:rPr lang="uk-UA" sz="2800" b="1" dirty="0" smtClean="0">
                <a:solidFill>
                  <a:srgbClr val="C00000"/>
                </a:solidFill>
              </a:rPr>
              <a:t>  насіннєва оболонка більш щільна і паганопроникна. Насіння містить  28-35% </a:t>
            </a:r>
            <a:r>
              <a:rPr lang="uk-UA" sz="2800" b="1" dirty="0" smtClean="0">
                <a:solidFill>
                  <a:srgbClr val="C00000"/>
                </a:solidFill>
              </a:rPr>
              <a:t>білку.</a:t>
            </a:r>
            <a:r>
              <a:rPr lang="ru-RU" sz="2800" dirty="0" smtClean="0"/>
              <a:t> </a:t>
            </a:r>
            <a:endParaRPr lang="uk-UA" sz="2800" b="1" dirty="0" smtClean="0">
              <a:solidFill>
                <a:srgbClr val="C00000"/>
              </a:solidFill>
            </a:endParaRPr>
          </a:p>
          <a:p>
            <a:pPr algn="ctr"/>
            <a:r>
              <a:rPr lang="uk-UA" sz="2800" b="1" dirty="0" smtClean="0">
                <a:solidFill>
                  <a:srgbClr val="C00000"/>
                </a:solidFill>
              </a:rPr>
              <a:t>В їжу вживають </a:t>
            </a:r>
            <a:r>
              <a:rPr lang="uk-UA" sz="2800" b="1" dirty="0" smtClean="0">
                <a:solidFill>
                  <a:srgbClr val="C00000"/>
                </a:solidFill>
              </a:rPr>
              <a:t>в </a:t>
            </a:r>
            <a:r>
              <a:rPr lang="uk-UA" sz="2800" b="1" dirty="0" smtClean="0">
                <a:solidFill>
                  <a:srgbClr val="C00000"/>
                </a:solidFill>
              </a:rPr>
              <a:t>зеленому і стиглому виді. </a:t>
            </a:r>
            <a:endParaRPr lang="uk-UA" sz="2800" b="1" dirty="0">
              <a:solidFill>
                <a:srgbClr val="C00000"/>
              </a:solidFill>
            </a:endParaRPr>
          </a:p>
        </p:txBody>
      </p:sp>
      <p:pic>
        <p:nvPicPr>
          <p:cNvPr id="6" name="Picture 4" descr="Broad-beans-after-cooking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472" y="2071678"/>
            <a:ext cx="2786050" cy="18610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9394" name="Picture 2" descr="18513c1cbf250dea513efd58b4d084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8690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/>
          <a:lstStyle/>
          <a:p>
            <a:r>
              <a:rPr lang="uk-UA" b="1" dirty="0" smtClean="0">
                <a:solidFill>
                  <a:srgbClr val="008000"/>
                </a:solidFill>
              </a:rPr>
              <a:t>До  зернової домішки належать</a:t>
            </a:r>
            <a:r>
              <a:rPr lang="uk-UA" dirty="0" smtClean="0"/>
              <a:t>: </a:t>
            </a:r>
            <a:endParaRPr lang="uk-UA" dirty="0"/>
          </a:p>
        </p:txBody>
      </p:sp>
      <p:sp>
        <p:nvSpPr>
          <p:cNvPr id="5" name="Овал 4"/>
          <p:cNvSpPr/>
          <p:nvPr/>
        </p:nvSpPr>
        <p:spPr>
          <a:xfrm>
            <a:off x="214282" y="928670"/>
            <a:ext cx="8715436" cy="5929330"/>
          </a:xfrm>
          <a:prstGeom prst="ellipse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008000"/>
                </a:solidFill>
              </a:rPr>
              <a:t>Кормові боби: з'їдені , биті, пошкоджені  зернівкою, пророслі, подавлені, недозрілі, пошкоджені з частково зміненим кольором </a:t>
            </a:r>
            <a:r>
              <a:rPr lang="uk-UA" sz="3200" b="1" dirty="0" err="1" smtClean="0">
                <a:solidFill>
                  <a:srgbClr val="008000"/>
                </a:solidFill>
              </a:rPr>
              <a:t>сімядолей</a:t>
            </a:r>
            <a:r>
              <a:rPr lang="uk-UA" sz="3200" b="1" dirty="0" smtClean="0">
                <a:solidFill>
                  <a:srgbClr val="008000"/>
                </a:solidFill>
              </a:rPr>
              <a:t> в результаті самозігрівання, </a:t>
            </a:r>
            <a:r>
              <a:rPr lang="uk-UA" sz="3200" b="1" dirty="0" smtClean="0">
                <a:solidFill>
                  <a:srgbClr val="008000"/>
                </a:solidFill>
              </a:rPr>
              <a:t>сушки, </a:t>
            </a:r>
            <a:r>
              <a:rPr lang="uk-UA" sz="3200" b="1" dirty="0" smtClean="0">
                <a:solidFill>
                  <a:srgbClr val="008000"/>
                </a:solidFill>
              </a:rPr>
              <a:t>пошкодження хворобами, цілі й здорові, а також пошкоджене насіння  квасолі, чини, сочевиці, сої</a:t>
            </a:r>
            <a:endParaRPr lang="uk-UA" sz="32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C00000"/>
                </a:solidFill>
              </a:rPr>
              <a:t>Стиглі боби  </a:t>
            </a:r>
            <a:endParaRPr lang="uk-UA" b="1" dirty="0">
              <a:solidFill>
                <a:srgbClr val="C00000"/>
              </a:solidFill>
            </a:endParaRPr>
          </a:p>
        </p:txBody>
      </p:sp>
      <p:pic>
        <p:nvPicPr>
          <p:cNvPr id="8" name="Picture 2" descr="Фото бобов. Бобы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2738"/>
            <a:ext cx="9144000" cy="60252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2714620"/>
          </a:xfrm>
          <a:solidFill>
            <a:srgbClr val="24E8B5"/>
          </a:solidFill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b="1" dirty="0" smtClean="0"/>
              <a:t>	</a:t>
            </a:r>
            <a:r>
              <a:rPr lang="uk-UA" b="1" dirty="0" smtClean="0">
                <a:solidFill>
                  <a:srgbClr val="008000"/>
                </a:solidFill>
              </a:rPr>
              <a:t>Розмір насіння 3,5-10 мм, маса 100шт -150-140г,  сушать до вологості 15%. </a:t>
            </a:r>
          </a:p>
          <a:p>
            <a:pPr algn="ctr">
              <a:buNone/>
            </a:pPr>
            <a:r>
              <a:rPr lang="uk-UA" b="1" dirty="0" smtClean="0">
                <a:solidFill>
                  <a:srgbClr val="008000"/>
                </a:solidFill>
              </a:rPr>
              <a:t>Постачальницький горох 1 і 2 класу призначений для круп'яного виробництва, 3-го  для кормів.</a:t>
            </a:r>
            <a:endParaRPr lang="uk-UA" b="1" dirty="0">
              <a:solidFill>
                <a:srgbClr val="008000"/>
              </a:solidFill>
            </a:endParaRPr>
          </a:p>
        </p:txBody>
      </p:sp>
      <p:pic>
        <p:nvPicPr>
          <p:cNvPr id="6" name="Picture 2" descr="http://www.art-pen.ru/wp-content/uploads/2011/09/20090607-green-pe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2718759"/>
            <a:ext cx="6215074" cy="41392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http://www.udec.ru/images/vidy_bobv-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85794"/>
            <a:ext cx="9144000" cy="6072206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b="1" dirty="0" smtClean="0">
                <a:solidFill>
                  <a:srgbClr val="008000"/>
                </a:solidFill>
              </a:rPr>
              <a:t>Зелені боби </a:t>
            </a:r>
            <a:endParaRPr lang="uk-UA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0178" name="Picture 2" descr="Бобы кормовые (меш.10 кг.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546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643306" cy="2786058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solidFill>
                  <a:srgbClr val="FF0000"/>
                </a:solidFill>
              </a:rPr>
              <a:t>ЧІНА , </a:t>
            </a:r>
            <a:br>
              <a:rPr lang="uk-UA" sz="4800" b="1" dirty="0" smtClean="0">
                <a:solidFill>
                  <a:srgbClr val="FF0000"/>
                </a:solidFill>
              </a:rPr>
            </a:br>
            <a:r>
              <a:rPr lang="uk-UA" sz="4800" b="1" dirty="0" smtClean="0">
                <a:solidFill>
                  <a:srgbClr val="FF0000"/>
                </a:solidFill>
              </a:rPr>
              <a:t>НУТ  </a:t>
            </a:r>
            <a:endParaRPr lang="uk-UA" sz="4800" b="1" dirty="0">
              <a:solidFill>
                <a:srgbClr val="FF0000"/>
              </a:solidFill>
            </a:endParaRPr>
          </a:p>
        </p:txBody>
      </p:sp>
      <p:pic>
        <p:nvPicPr>
          <p:cNvPr id="19458" name="Picture 2" descr="http://www.foragro.ru/sites/default/files/styles/original/public/chi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43256"/>
            <a:ext cx="3714744" cy="3714744"/>
          </a:xfrm>
          <a:prstGeom prst="rect">
            <a:avLst/>
          </a:prstGeom>
          <a:noFill/>
        </p:spPr>
      </p:pic>
      <p:pic>
        <p:nvPicPr>
          <p:cNvPr id="7" name="Picture 2" descr="Чина и ну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-17884"/>
            <a:ext cx="5262566" cy="3946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443914" cy="142873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sz="3200" b="1" dirty="0" smtClean="0">
                <a:solidFill>
                  <a:srgbClr val="CC0000"/>
                </a:solidFill>
              </a:rPr>
              <a:t>Чина – насіння неправильної форми, частіше чотиригранного клину, за видом нагадує зуб, плоскі, гладкі або зі зморщеною поверхнею   </a:t>
            </a:r>
            <a:endParaRPr lang="uk-UA" sz="3200" b="1" dirty="0">
              <a:solidFill>
                <a:srgbClr val="CC0000"/>
              </a:solidFill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357158" y="1500174"/>
          <a:ext cx="8572560" cy="5072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00374" y="0"/>
            <a:ext cx="6043626" cy="2654296"/>
          </a:xfr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4800" b="1" dirty="0" smtClean="0">
                <a:solidFill>
                  <a:srgbClr val="008000"/>
                </a:solidFill>
              </a:rPr>
              <a:t>В залежності від кольору і розміру поділяють на типи:</a:t>
            </a:r>
            <a:endParaRPr lang="uk-UA" sz="4800" b="1" dirty="0">
              <a:solidFill>
                <a:srgbClr val="008000"/>
              </a:solidFill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0" y="2857496"/>
          <a:ext cx="9144000" cy="3786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 descr="Нут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" y="0"/>
            <a:ext cx="3007721" cy="23574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401080" cy="236854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НУТ - крім вживання в їжу в перших, других стравах, нут використовують для приготування рахат-лукуму, халви, замінників кави </a:t>
            </a:r>
            <a:endParaRPr lang="uk-UA" b="1" dirty="0">
              <a:solidFill>
                <a:srgbClr val="002060"/>
              </a:solidFill>
            </a:endParaRPr>
          </a:p>
        </p:txBody>
      </p:sp>
      <p:pic>
        <p:nvPicPr>
          <p:cNvPr id="5124" name="Picture 4" descr="Горох Ну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05631"/>
            <a:ext cx="3571868" cy="335236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786182" y="2714620"/>
            <a:ext cx="5143536" cy="2554545"/>
          </a:xfrm>
          <a:prstGeom prst="rect">
            <a:avLst/>
          </a:prstGeom>
          <a:solidFill>
            <a:srgbClr val="28F4F4"/>
          </a:solidFill>
          <a:ln>
            <a:solidFill>
              <a:srgbClr val="89F02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FF00"/>
                </a:solidFill>
              </a:rPr>
              <a:t>Нут має витягнутий дзьобик, гладке, зморщене, бугорчате або шорстке насіння</a:t>
            </a:r>
            <a:endParaRPr lang="uk-UA" sz="4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01080" cy="101122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Забарвлення насіннєвої шкірки </a:t>
            </a:r>
            <a:endParaRPr lang="uk-UA" b="1" dirty="0">
              <a:solidFill>
                <a:srgbClr val="002060"/>
              </a:solidFill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357158" y="1428736"/>
          <a:ext cx="8286808" cy="4000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28596" y="5357826"/>
            <a:ext cx="8501122" cy="10772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002060"/>
                </a:solidFill>
              </a:rPr>
              <a:t>Термін варіння  90-180 хвилин. </a:t>
            </a:r>
            <a:r>
              <a:rPr lang="uk-UA" sz="3200" b="1" dirty="0" smtClean="0">
                <a:solidFill>
                  <a:srgbClr val="FF0000"/>
                </a:solidFill>
              </a:rPr>
              <a:t>Продовольчі сорти І типу </a:t>
            </a:r>
            <a:r>
              <a:rPr lang="uk-UA" sz="3200" b="1" dirty="0" smtClean="0">
                <a:solidFill>
                  <a:srgbClr val="002060"/>
                </a:solidFill>
              </a:rPr>
              <a:t>– від </a:t>
            </a:r>
            <a:r>
              <a:rPr lang="uk-UA" sz="3200" b="1" dirty="0" smtClean="0">
                <a:solidFill>
                  <a:srgbClr val="FF0000"/>
                </a:solidFill>
              </a:rPr>
              <a:t>білого</a:t>
            </a:r>
            <a:r>
              <a:rPr lang="uk-UA" sz="3200" b="1" dirty="0" smtClean="0">
                <a:solidFill>
                  <a:srgbClr val="002060"/>
                </a:solidFill>
              </a:rPr>
              <a:t> до </a:t>
            </a:r>
            <a:r>
              <a:rPr lang="uk-UA" sz="3200" b="1" dirty="0" smtClean="0">
                <a:solidFill>
                  <a:srgbClr val="FF0000"/>
                </a:solidFill>
              </a:rPr>
              <a:t>жовто-рожевого</a:t>
            </a:r>
            <a:endParaRPr lang="uk-UA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01080" cy="1642194"/>
          </a:xfrm>
        </p:spPr>
        <p:txBody>
          <a:bodyPr>
            <a:normAutofit fontScale="9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uk-UA" b="1" dirty="0" smtClean="0">
                <a:ln/>
                <a:solidFill>
                  <a:schemeClr val="accent3"/>
                </a:solidFill>
              </a:rPr>
              <a:t>	По кольору </a:t>
            </a:r>
            <a:r>
              <a:rPr lang="uk-UA" b="1" dirty="0" err="1" smtClean="0">
                <a:ln/>
                <a:solidFill>
                  <a:schemeClr val="accent3"/>
                </a:solidFill>
              </a:rPr>
              <a:t>сем'ядолей</a:t>
            </a:r>
            <a:r>
              <a:rPr lang="uk-UA" b="1" dirty="0" smtClean="0">
                <a:ln/>
                <a:solidFill>
                  <a:schemeClr val="accent3"/>
                </a:solidFill>
              </a:rPr>
              <a:t>  поділяють на </a:t>
            </a:r>
            <a:r>
              <a:rPr lang="uk-UA" b="1" dirty="0" smtClean="0">
                <a:ln/>
                <a:solidFill>
                  <a:srgbClr val="33CC33"/>
                </a:solidFill>
              </a:rPr>
              <a:t>жовтий і зелений </a:t>
            </a:r>
            <a:r>
              <a:rPr lang="uk-UA" b="1" dirty="0" smtClean="0">
                <a:ln/>
                <a:solidFill>
                  <a:schemeClr val="accent3"/>
                </a:solidFill>
              </a:rPr>
              <a:t>(обумовлюють пігменти )   </a:t>
            </a:r>
            <a:endParaRPr lang="uk-UA" b="1" dirty="0">
              <a:ln/>
              <a:solidFill>
                <a:schemeClr val="accent3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988841"/>
          <a:ext cx="8229600" cy="3226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http://umeha.3dn.ru/_pu/10/s1094977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4767853"/>
            <a:ext cx="2857487" cy="2090146"/>
          </a:xfrm>
          <a:prstGeom prst="rect">
            <a:avLst/>
          </a:prstGeom>
          <a:noFill/>
        </p:spPr>
      </p:pic>
      <p:pic>
        <p:nvPicPr>
          <p:cNvPr id="6" name="Picture 2" descr="http://f.mypage.ru/50b6a334b6df5b4dfcd6ca38a74aa022_91b71f53596da6b991ecbb90b1c05a1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488" y="4714884"/>
            <a:ext cx="3286148" cy="2143116"/>
          </a:xfrm>
          <a:prstGeom prst="rect">
            <a:avLst/>
          </a:prstGeom>
          <a:noFill/>
        </p:spPr>
      </p:pic>
      <p:pic>
        <p:nvPicPr>
          <p:cNvPr id="7" name="Picture 2" descr="http://www.art-pen.ru/wp-content/uploads/2011/09/peas_close-up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43636" y="4714884"/>
            <a:ext cx="3000364" cy="21431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6258" name="Picture 2" descr="http://pix.com.ua/db/other/food/vegetables/b-1690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795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1350</TotalTime>
  <Words>1162</Words>
  <Application>Microsoft Office PowerPoint</Application>
  <PresentationFormat>Экран (4:3)</PresentationFormat>
  <Paragraphs>202</Paragraphs>
  <Slides>76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76</vt:i4>
      </vt:variant>
    </vt:vector>
  </HeadingPairs>
  <TitlesOfParts>
    <vt:vector size="77" baseType="lpstr">
      <vt:lpstr>Тема Office</vt:lpstr>
      <vt:lpstr>БОБОВІ</vt:lpstr>
      <vt:lpstr>Слайд 2</vt:lpstr>
      <vt:lpstr>Слайд 3</vt:lpstr>
      <vt:lpstr>Насіння бобових містить</vt:lpstr>
      <vt:lpstr>ГОРОХ  лущений</vt:lpstr>
      <vt:lpstr>Слайд 6</vt:lpstr>
      <vt:lpstr>Слайд 7</vt:lpstr>
      <vt:lpstr> По кольору сем'ядолей  поділяють на жовтий і зелений (обумовлюють пігменти )   </vt:lpstr>
      <vt:lpstr>Слайд 9</vt:lpstr>
      <vt:lpstr>В залежності від способу обробки  випускають :</vt:lpstr>
      <vt:lpstr>Вид крупів  з гороху  - на сорти не поділяють </vt:lpstr>
      <vt:lpstr>Горох цілий </vt:lpstr>
      <vt:lpstr>Слайд 13</vt:lpstr>
      <vt:lpstr>Слайд 14</vt:lpstr>
      <vt:lpstr>Горох колений  </vt:lpstr>
      <vt:lpstr>Слайд 16</vt:lpstr>
      <vt:lpstr>Слайд 17</vt:lpstr>
      <vt:lpstr>Слайд 18</vt:lpstr>
      <vt:lpstr>Слайд 19</vt:lpstr>
      <vt:lpstr>Слайд 20</vt:lpstr>
      <vt:lpstr>Слайд 21</vt:lpstr>
      <vt:lpstr>Горох колений шліфований</vt:lpstr>
      <vt:lpstr>Слайд 23</vt:lpstr>
      <vt:lpstr>За стандартом  горох лущений  має бути:</vt:lpstr>
      <vt:lpstr>Вологість крупи – не вище 15%</vt:lpstr>
      <vt:lpstr>У вигляді крупів використовують   необроблене насіння квасолі, сочевиці тощо</vt:lpstr>
      <vt:lpstr>КВАСОЛЯ</vt:lpstr>
      <vt:lpstr> Боби квасолі мають різну форму і розмір </vt:lpstr>
      <vt:lpstr> Може бути округлим, яйцевидним,  бруньковидним,  валькуватим </vt:lpstr>
      <vt:lpstr>Забарвлення – трьох типів </vt:lpstr>
      <vt:lpstr>Слайд 31</vt:lpstr>
      <vt:lpstr>Слайд 32</vt:lpstr>
      <vt:lpstr> На бобах може бути різних видів малюнок </vt:lpstr>
      <vt:lpstr>Забарвлення бобів визначає  їх використання в кулінарії -  з білої готують перші страви, з кольорової - другі </vt:lpstr>
      <vt:lpstr>Слайд 35</vt:lpstr>
      <vt:lpstr>І тип  квасоля біла , налічує 6 типів</vt:lpstr>
      <vt:lpstr>Другий тип – квасоля однотонна, має 4 підтипи </vt:lpstr>
      <vt:lpstr>Третій тип – квасоля кольорова строката, має  2 підтипи </vt:lpstr>
      <vt:lpstr>Слайд 39</vt:lpstr>
      <vt:lpstr>Слайд 40</vt:lpstr>
      <vt:lpstr>Слайд 41</vt:lpstr>
      <vt:lpstr>Слайд 42</vt:lpstr>
      <vt:lpstr>Слайд 43</vt:lpstr>
      <vt:lpstr>Слайд 44</vt:lpstr>
      <vt:lpstr>Домішки</vt:lpstr>
      <vt:lpstr>Сочевиця</vt:lpstr>
      <vt:lpstr>За розміром поділяють на три групи насіння</vt:lpstr>
      <vt:lpstr>Тарілочна має забарвлення </vt:lpstr>
      <vt:lpstr>Слайд 49</vt:lpstr>
      <vt:lpstr>Слайд 50</vt:lpstr>
      <vt:lpstr>Слайд 51</vt:lpstr>
      <vt:lpstr>Слайд 52</vt:lpstr>
      <vt:lpstr>Слайд 53</vt:lpstr>
      <vt:lpstr>Чорна сочевиця</vt:lpstr>
      <vt:lpstr>У тарілочної сочевиці переважає зелене забарвлення</vt:lpstr>
      <vt:lpstr>Маса 1000 шт насіння – 30-60г</vt:lpstr>
      <vt:lpstr>Соя </vt:lpstr>
      <vt:lpstr>Слайд 58</vt:lpstr>
      <vt:lpstr>До смітної домішки відносять </vt:lpstr>
      <vt:lpstr>Слайд 60</vt:lpstr>
      <vt:lpstr>До олійної домішки відносять </vt:lpstr>
      <vt:lpstr>Плантація сої</vt:lpstr>
      <vt:lpstr>БОБИ КОРМОВІ— FABA VULGARIS</vt:lpstr>
      <vt:lpstr>Слайд 64</vt:lpstr>
      <vt:lpstr>Слайд 65</vt:lpstr>
      <vt:lpstr>Слайд 66</vt:lpstr>
      <vt:lpstr>Слайд 67</vt:lpstr>
      <vt:lpstr>До  зернової домішки належать: </vt:lpstr>
      <vt:lpstr>Стиглі боби  </vt:lpstr>
      <vt:lpstr>Зелені боби </vt:lpstr>
      <vt:lpstr>Слайд 71</vt:lpstr>
      <vt:lpstr>ЧІНА ,  НУТ  </vt:lpstr>
      <vt:lpstr>Чина – насіння неправильної форми, частіше чотиригранного клину, за видом нагадує зуб, плоскі, гладкі або зі зморщеною поверхнею   </vt:lpstr>
      <vt:lpstr>В залежності від кольору і розміру поділяють на типи:</vt:lpstr>
      <vt:lpstr>НУТ - крім вживання в їжу в перших, других стравах, нут використовують для приготування рахат-лукуму, халви, замінників кави </vt:lpstr>
      <vt:lpstr>Забарвлення насіннєвої шкірки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User</cp:lastModifiedBy>
  <cp:revision>170</cp:revision>
  <dcterms:modified xsi:type="dcterms:W3CDTF">2016-12-13T12:18:44Z</dcterms:modified>
</cp:coreProperties>
</file>