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>
                <a:solidFill>
                  <a:srgbClr val="FF0000"/>
                </a:solidFill>
              </a:rPr>
              <a:t>Rosenkohl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putzen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1026" name="Рисунок 1" descr="http://2.bp.blogspot.com/_O8dbE6k3lOA/STwt9CnbYfI/AAAAAAAAB6A/tt2MDk1H930/s1600/P10805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2"/>
          <a:stretch>
            <a:fillRect/>
          </a:stretch>
        </p:blipFill>
        <p:spPr bwMode="auto">
          <a:xfrm>
            <a:off x="467544" y="864725"/>
            <a:ext cx="8387802" cy="5942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05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9" descr="A Step-by-Step How To Photo Pictorial Learn How To Cook - How To Photo Pictorial Steps Brussels Sprouts Different C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" y="584775"/>
            <a:ext cx="9144001" cy="62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113" y="0"/>
            <a:ext cx="52274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de-DE" sz="3200" b="1" dirty="0" smtClean="0">
                <a:solidFill>
                  <a:srgbClr val="0070C0"/>
                </a:solidFill>
              </a:rPr>
              <a:t>oder viertelt</a:t>
            </a:r>
            <a:endParaRPr lang="de-DE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80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A Step-by-Step How To Photo Pictorial Learn How To Cook - How To Photo Pictorial Steps Brussels Sprouts Different C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77219"/>
            <a:ext cx="9144000" cy="574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" y="3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de-DE" sz="3600" b="1" dirty="0">
                <a:solidFill>
                  <a:schemeClr val="bg1"/>
                </a:solidFill>
              </a:rPr>
              <a:t>Zum Putzen zunächst die angetrockneten Schnittstellen nachschneiden.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" y="1"/>
            <a:ext cx="9143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de-DE" sz="3200" b="1" dirty="0">
                <a:solidFill>
                  <a:srgbClr val="0070C0"/>
                </a:solidFill>
              </a:rPr>
              <a:t>Zum Putzen zunächst die angetrockneten Schnittstellen nachschneiden.</a:t>
            </a:r>
          </a:p>
        </p:txBody>
      </p:sp>
    </p:spTree>
    <p:extLst>
      <p:ext uri="{BB962C8B-B14F-4D97-AF65-F5344CB8AC3E}">
        <p14:creationId xmlns:p14="http://schemas.microsoft.com/office/powerpoint/2010/main" val="34940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A Step-by-Step How To Photo Pictorial Learn How To Cook - How To Photo Pictorial Steps Brussels Sprouts Different C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144000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51720" y="0"/>
            <a:ext cx="49685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 smtClean="0">
                <a:solidFill>
                  <a:schemeClr val="bg1"/>
                </a:solidFill>
              </a:rPr>
              <a:t>Dann die dunklen</a:t>
            </a:r>
            <a:endParaRPr lang="de-DE" sz="36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de-DE" sz="3200" b="1" dirty="0">
                <a:solidFill>
                  <a:srgbClr val="0070C0"/>
                </a:solidFill>
              </a:rPr>
              <a:t>Dann die dunklen äußeren Blätter entfernen</a:t>
            </a:r>
          </a:p>
        </p:txBody>
      </p:sp>
    </p:spTree>
    <p:extLst>
      <p:ext uri="{BB962C8B-B14F-4D97-AF65-F5344CB8AC3E}">
        <p14:creationId xmlns:p14="http://schemas.microsoft.com/office/powerpoint/2010/main" val="41023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4098" name="Рисунок 3" descr="A Step-by-Step How To Photo Pictorial Learn How To Cook - How To Photo Pictorial Steps Brussels Sprouts Different C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3" y="578298"/>
            <a:ext cx="9118777" cy="62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224" y="0"/>
            <a:ext cx="6995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die Stiele kreuzweise einschneiden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224" y="0"/>
            <a:ext cx="9118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de-DE" sz="3200" b="1" dirty="0">
                <a:solidFill>
                  <a:srgbClr val="0070C0"/>
                </a:solidFill>
              </a:rPr>
              <a:t>die Stiele kreuzweise einschneiden</a:t>
            </a:r>
          </a:p>
        </p:txBody>
      </p:sp>
    </p:spTree>
    <p:extLst>
      <p:ext uri="{BB962C8B-B14F-4D97-AF65-F5344CB8AC3E}">
        <p14:creationId xmlns:p14="http://schemas.microsoft.com/office/powerpoint/2010/main" val="366966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 descr="A Step-by-Step How To Photo Pictorial Learn How To Cook - How To Photo Pictorial Steps Brussels Sprouts Different C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24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7" descr="A Step-by-Step How To Photo Pictorial Learn How To Cook - How To Photo Pictorial Steps Brussels Sprouts Different C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585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de-DE" sz="3200" b="1" dirty="0">
                <a:solidFill>
                  <a:srgbClr val="0070C0"/>
                </a:solidFill>
              </a:rPr>
              <a:t>Die Blättchen entweder mit 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de-DE" sz="3200" b="1" dirty="0" smtClean="0">
                <a:solidFill>
                  <a:srgbClr val="0070C0"/>
                </a:solidFill>
              </a:rPr>
              <a:t>dem </a:t>
            </a:r>
            <a:r>
              <a:rPr lang="de-DE" sz="3200" b="1" dirty="0">
                <a:solidFill>
                  <a:srgbClr val="0070C0"/>
                </a:solidFill>
              </a:rPr>
              <a:t>Daumen abpellen </a:t>
            </a:r>
          </a:p>
        </p:txBody>
      </p:sp>
    </p:spTree>
    <p:extLst>
      <p:ext uri="{BB962C8B-B14F-4D97-AF65-F5344CB8AC3E}">
        <p14:creationId xmlns:p14="http://schemas.microsoft.com/office/powerpoint/2010/main" val="312502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5" descr="A Step-by-Step How To Photo Pictorial Learn How To Cook - How To Photo Pictorial Steps Brussels Sprouts Different C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84775"/>
            <a:ext cx="9117222" cy="625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" y="1"/>
            <a:ext cx="91172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oder unten am Ansatz abschneiden </a:t>
            </a:r>
            <a:endParaRPr lang="ru-RU" sz="3600" b="1" dirty="0" smtClean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" y="1"/>
            <a:ext cx="91172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de-DE" sz="3200" b="1" dirty="0">
                <a:solidFill>
                  <a:srgbClr val="0070C0"/>
                </a:solidFill>
              </a:rPr>
              <a:t>oder unten am Ansatz abschneiden </a:t>
            </a:r>
            <a:r>
              <a:rPr lang="de-DE" sz="3200" b="1" dirty="0" smtClean="0">
                <a:solidFill>
                  <a:srgbClr val="0070C0"/>
                </a:solidFill>
              </a:rPr>
              <a:t>und </a:t>
            </a:r>
            <a:r>
              <a:rPr lang="de-DE" sz="3200" b="1" dirty="0">
                <a:solidFill>
                  <a:srgbClr val="0070C0"/>
                </a:solidFill>
              </a:rPr>
              <a:t>ablösen.</a:t>
            </a:r>
          </a:p>
        </p:txBody>
      </p:sp>
    </p:spTree>
    <p:extLst>
      <p:ext uri="{BB962C8B-B14F-4D97-AF65-F5344CB8AC3E}">
        <p14:creationId xmlns:p14="http://schemas.microsoft.com/office/powerpoint/2010/main" val="245384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A Step-by-Step How To Photo Pictorial Learn How To Cook - How To Photo Pictorial Steps Brussels Sprouts Different C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8" descr="A Step-by-Step How To Photo Pictorial Learn How To Cook - How To Photo Pictorial Steps Brussels Sprouts Different C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7739"/>
            <a:ext cx="9144000" cy="546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-3725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de-DE" sz="2800" b="1" dirty="0">
                <a:solidFill>
                  <a:srgbClr val="0070C0"/>
                </a:solidFill>
              </a:rPr>
              <a:t>Will man die Röschen als Belag für eine </a:t>
            </a:r>
            <a:r>
              <a:rPr lang="de-DE" sz="2800" b="1" dirty="0" smtClean="0">
                <a:solidFill>
                  <a:srgbClr val="0070C0"/>
                </a:solidFill>
              </a:rPr>
              <a:t>Quiche</a:t>
            </a:r>
            <a:r>
              <a:rPr lang="de-DE" sz="2800" b="1" dirty="0">
                <a:solidFill>
                  <a:srgbClr val="0070C0"/>
                </a:solidFill>
              </a:rPr>
              <a:t> </a:t>
            </a:r>
            <a:r>
              <a:rPr lang="de-DE" sz="2800" b="1" dirty="0" smtClean="0">
                <a:solidFill>
                  <a:srgbClr val="0070C0"/>
                </a:solidFill>
              </a:rPr>
              <a:t>oder </a:t>
            </a:r>
            <a:r>
              <a:rPr lang="de-DE" sz="2800" b="1" dirty="0">
                <a:solidFill>
                  <a:srgbClr val="0070C0"/>
                </a:solidFill>
              </a:rPr>
              <a:t>einen anderen pikanten Kuchen verwenden, blanchiert man sie </a:t>
            </a:r>
            <a:r>
              <a:rPr lang="de-DE" sz="2800" b="1" dirty="0" smtClean="0">
                <a:solidFill>
                  <a:srgbClr val="0070C0"/>
                </a:solidFill>
              </a:rPr>
              <a:t>und </a:t>
            </a:r>
            <a:r>
              <a:rPr lang="de-DE" sz="2800" b="1" dirty="0">
                <a:solidFill>
                  <a:srgbClr val="0070C0"/>
                </a:solidFill>
              </a:rPr>
              <a:t>halbiert </a:t>
            </a:r>
            <a:r>
              <a:rPr lang="de-DE" sz="2800" b="1" dirty="0" smtClean="0">
                <a:solidFill>
                  <a:srgbClr val="0070C0"/>
                </a:solidFill>
              </a:rPr>
              <a:t>sie</a:t>
            </a:r>
            <a:endParaRPr lang="de-DE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79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WORK</cp:lastModifiedBy>
  <cp:revision>11</cp:revision>
  <dcterms:modified xsi:type="dcterms:W3CDTF">2013-07-21T11:18:56Z</dcterms:modified>
</cp:coreProperties>
</file>