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60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44B77C-2C25-4AF0-B393-1CA660B97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6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2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6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58D2C9-DB63-4177-8B61-ED1B09758A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C0E9-C332-4537-8468-B11D6AC2D6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5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A143B-C6CD-49BA-A321-11222FDCB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605" y="1779372"/>
            <a:ext cx="6549081" cy="1445742"/>
          </a:xfrm>
        </p:spPr>
        <p:txBody>
          <a:bodyPr>
            <a:norm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QR-КОД В РЕСТОРАНАХ - ІННОВАЦІЯ ЧИ ПРОБЛЕМА?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DE51AD-E0A8-446A-8A64-484C56410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287" y="3075439"/>
            <a:ext cx="6858000" cy="1125859"/>
          </a:xfrm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</a:pPr>
            <a:r>
              <a:rPr lang="uk-UA" sz="1800" b="1" dirty="0" smtClean="0"/>
              <a:t>Доповідач:</a:t>
            </a:r>
          </a:p>
          <a:p>
            <a:pPr>
              <a:spcBef>
                <a:spcPts val="0"/>
              </a:spcBef>
            </a:pPr>
            <a:r>
              <a:rPr lang="uk-UA" sz="1800" dirty="0" smtClean="0"/>
              <a:t>Студент ДНЗ ОВПУ МТС</a:t>
            </a:r>
          </a:p>
          <a:p>
            <a:pPr>
              <a:spcBef>
                <a:spcPts val="0"/>
              </a:spcBef>
            </a:pPr>
            <a:r>
              <a:rPr lang="uk-UA" sz="1800" dirty="0"/>
              <a:t>І</a:t>
            </a:r>
            <a:r>
              <a:rPr lang="uk-UA" sz="1800" dirty="0" smtClean="0"/>
              <a:t>льїн Богдан Олексійович</a:t>
            </a:r>
          </a:p>
          <a:p>
            <a:pPr>
              <a:spcBef>
                <a:spcPts val="0"/>
              </a:spcBef>
            </a:pPr>
            <a:endParaRPr lang="uk-UA" sz="1800" dirty="0" smtClean="0"/>
          </a:p>
          <a:p>
            <a:pPr>
              <a:spcBef>
                <a:spcPts val="0"/>
              </a:spcBef>
            </a:pPr>
            <a:r>
              <a:rPr lang="uk-UA" sz="1800" b="1" dirty="0" smtClean="0"/>
              <a:t>Науковий керівник:</a:t>
            </a:r>
          </a:p>
          <a:p>
            <a:pPr>
              <a:spcBef>
                <a:spcPts val="0"/>
              </a:spcBef>
            </a:pPr>
            <a:r>
              <a:rPr lang="uk-UA" sz="1800" dirty="0" smtClean="0"/>
              <a:t>Викладач</a:t>
            </a:r>
          </a:p>
          <a:p>
            <a:pPr>
              <a:spcBef>
                <a:spcPts val="0"/>
              </a:spcBef>
            </a:pPr>
            <a:r>
              <a:rPr lang="uk-UA" sz="1800" dirty="0" smtClean="0"/>
              <a:t>Гончар Лариса Василівна</a:t>
            </a:r>
            <a:endParaRPr lang="en-US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1470" y="1045174"/>
            <a:ext cx="7772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VІ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МІЖРЕГІОНАЛЬНА СТУДЕНТСЬКА НАУКОВО-ПРАКТИЧНА КОН</a:t>
            </a:r>
            <a:r>
              <a:rPr lang="ru-RU" sz="1600" b="1" dirty="0" smtClean="0">
                <a:solidFill>
                  <a:schemeClr val="bg2"/>
                </a:solidFill>
              </a:rPr>
              <a:t>ФЕРЕ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НЦІЯ</a:t>
            </a:r>
          </a:p>
          <a:p>
            <a:r>
              <a:rPr lang="ru-RU" sz="2000" dirty="0" smtClean="0"/>
              <a:t>«</a:t>
            </a:r>
            <a:r>
              <a:rPr lang="uk-UA" sz="2000" dirty="0" smtClean="0">
                <a:solidFill>
                  <a:schemeClr val="bg2"/>
                </a:solidFill>
              </a:rPr>
              <a:t>Сучасні </a:t>
            </a:r>
            <a:r>
              <a:rPr lang="uk-UA" sz="2000" dirty="0" smtClean="0"/>
              <a:t>проблеми готельного бізнесу та ресторанної справи </a:t>
            </a:r>
            <a:r>
              <a:rPr lang="ru-RU" sz="2000" dirty="0" smtClean="0"/>
              <a:t>– 2023»</a:t>
            </a:r>
            <a:endParaRPr lang="ru-RU" sz="2000" dirty="0" smtClean="0"/>
          </a:p>
          <a:p>
            <a:pPr algn="ctr"/>
            <a:r>
              <a:rPr lang="ru-RU" b="1" dirty="0"/>
              <a:t>т</a:t>
            </a:r>
            <a:r>
              <a:rPr lang="ru-RU" b="1" dirty="0" smtClean="0"/>
              <a:t>ема </a:t>
            </a:r>
            <a:r>
              <a:rPr lang="uk-UA" b="1" dirty="0" smtClean="0"/>
              <a:t>доповіді: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9817" y="387348"/>
            <a:ext cx="7414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Державний навчальний заклад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smtClean="0"/>
              <a:t>«ОДЕСЬКЕ ВИЩЕ ПРОФЕСІЙНЕ УЧИЛИЩЕ МОРСЬКОГО ТУРИСТИЧНОГО СЕРВІСУ»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75" y="4102442"/>
            <a:ext cx="2602134" cy="24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23" y="4102442"/>
            <a:ext cx="1716403" cy="2604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553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6" y="365126"/>
            <a:ext cx="7574693" cy="1325563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В Одесі заклади: </a:t>
            </a:r>
            <a:r>
              <a:rPr lang="uk-UA" sz="2400" dirty="0" err="1" smtClean="0"/>
              <a:t>Реберня</a:t>
            </a:r>
            <a:r>
              <a:rPr lang="uk-UA" sz="2400" dirty="0" smtClean="0"/>
              <a:t>, кафе 45 </a:t>
            </a:r>
            <a:r>
              <a:rPr lang="uk-UA" sz="2400" dirty="0" err="1" smtClean="0"/>
              <a:t>booze&amp;bakery</a:t>
            </a:r>
            <a:r>
              <a:rPr lang="uk-UA" sz="2400" dirty="0" smtClean="0"/>
              <a:t>, </a:t>
            </a:r>
            <a:r>
              <a:rPr lang="uk-UA" sz="2400" dirty="0" err="1" smtClean="0"/>
              <a:t>Suke</a:t>
            </a:r>
            <a:r>
              <a:rPr lang="uk-UA" sz="2400" dirty="0" smtClean="0"/>
              <a:t> </a:t>
            </a:r>
            <a:r>
              <a:rPr lang="uk-UA" sz="2400" dirty="0" err="1" smtClean="0"/>
              <a:t>bistro</a:t>
            </a:r>
            <a:r>
              <a:rPr lang="uk-UA" sz="2400" dirty="0" smtClean="0"/>
              <a:t>, </a:t>
            </a:r>
            <a:r>
              <a:rPr lang="uk-UA" sz="2400" dirty="0" err="1" smtClean="0"/>
              <a:t>About</a:t>
            </a:r>
            <a:r>
              <a:rPr lang="uk-UA" sz="2400" dirty="0" smtClean="0"/>
              <a:t> U, Софі, TREF, </a:t>
            </a:r>
            <a:r>
              <a:rPr lang="uk-UA" sz="2400" dirty="0" err="1" smtClean="0"/>
              <a:t>Pasta</a:t>
            </a:r>
            <a:r>
              <a:rPr lang="uk-UA" sz="2400" dirty="0" smtClean="0"/>
              <a:t> &amp; </a:t>
            </a:r>
            <a:r>
              <a:rPr lang="uk-UA" sz="2400" dirty="0" err="1" smtClean="0"/>
              <a:t>Pizza</a:t>
            </a:r>
            <a:r>
              <a:rPr lang="uk-UA" sz="2400" dirty="0" smtClean="0"/>
              <a:t> та багато інших використовують QR-коди.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конференція 23\5725-borys-bobrovych-kafe-forty-five-boozebaker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7" y="1834976"/>
            <a:ext cx="3609718" cy="48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85" y="1791727"/>
            <a:ext cx="50292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3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309" y="365126"/>
            <a:ext cx="7426410" cy="13255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QR-код</a:t>
            </a:r>
            <a:r>
              <a:rPr lang="ru-RU" sz="2800" dirty="0"/>
              <a:t> – </a:t>
            </a:r>
            <a:r>
              <a:rPr lang="uk-UA" sz="2800" dirty="0" smtClean="0"/>
              <a:t>це двовимірний штрих-код, який можна швидко розпізнати </a:t>
            </a:r>
            <a:r>
              <a:rPr lang="uk-UA" sz="2800" dirty="0" err="1" smtClean="0"/>
              <a:t>сканувальним</a:t>
            </a:r>
            <a:r>
              <a:rPr lang="uk-UA" sz="2800" dirty="0" smtClean="0"/>
              <a:t> обладнанням і камерою мобільного телефона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Admin\Desktop\конференція 23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332"/>
            <a:ext cx="9144000" cy="45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0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650"/>
            <a:ext cx="5397966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22" y="-86497"/>
            <a:ext cx="5454478" cy="211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935"/>
            <a:ext cx="5189838" cy="211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22" y="3275314"/>
            <a:ext cx="5335410" cy="20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7" y="790576"/>
            <a:ext cx="8927833" cy="50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22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DC1501-87B0-439A-B366-87FBA2B4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45" y="295563"/>
            <a:ext cx="7187639" cy="770947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Кілька способів використання QR-кодів</a:t>
            </a:r>
            <a:r>
              <a:rPr lang="ru-RU" sz="3200" dirty="0" smtClean="0"/>
              <a:t>:</a:t>
            </a:r>
            <a:endParaRPr lang="en-US" sz="32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E4F2C2A-5CA9-4D6B-807D-D65094007572}"/>
              </a:ext>
            </a:extLst>
          </p:cNvPr>
          <p:cNvGrpSpPr>
            <a:grpSpLocks/>
          </p:cNvGrpSpPr>
          <p:nvPr/>
        </p:nvGrpSpPr>
        <p:grpSpPr bwMode="auto">
          <a:xfrm>
            <a:off x="1302036" y="4196051"/>
            <a:ext cx="6566016" cy="555625"/>
            <a:chOff x="1248" y="1440"/>
            <a:chExt cx="3317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04D37E88-BDEF-4AFD-9EBF-D04FB88C812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2542A812-739F-47C1-8CFA-88493FD3947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C576E07A-F792-44B9-8943-0280FC25A8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0" y="1482"/>
              <a:ext cx="28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Розширте функціонал візитних карток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CF4EF4C2-6063-4266-89AF-4C02A9F459C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BC903361-3A90-445C-B070-A0CA2F88DD2E}"/>
              </a:ext>
            </a:extLst>
          </p:cNvPr>
          <p:cNvGrpSpPr>
            <a:grpSpLocks/>
          </p:cNvGrpSpPr>
          <p:nvPr/>
        </p:nvGrpSpPr>
        <p:grpSpPr bwMode="auto">
          <a:xfrm>
            <a:off x="1285103" y="1681451"/>
            <a:ext cx="7214869" cy="555625"/>
            <a:chOff x="1248" y="2030"/>
            <a:chExt cx="3740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6D519A72-CF58-4026-A9A7-529C2177C28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F9E530FD-0F7C-415A-B089-96256BC2A20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6346FCF7-B498-4C3D-A587-585E787F2D5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1" y="2072"/>
              <a:ext cx="32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Поділіться своїм </a:t>
              </a:r>
              <a:r>
                <a:rPr lang="ru-RU" sz="2400" dirty="0" smtClean="0">
                  <a:solidFill>
                    <a:srgbClr val="000000"/>
                  </a:solidFill>
                </a:rPr>
                <a:t>меню </a:t>
              </a:r>
              <a:r>
                <a:rPr lang="ru-RU" sz="2400" dirty="0" smtClean="0">
                  <a:solidFill>
                    <a:srgbClr val="000000"/>
                  </a:solidFill>
                </a:rPr>
                <a:t>онлайн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0827D172-6A25-4E1D-A52F-94796286FE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414E71E0-BEFE-496A-8DC5-1968D3264B79}"/>
              </a:ext>
            </a:extLst>
          </p:cNvPr>
          <p:cNvGrpSpPr>
            <a:grpSpLocks/>
          </p:cNvGrpSpPr>
          <p:nvPr/>
        </p:nvGrpSpPr>
        <p:grpSpPr bwMode="auto">
          <a:xfrm>
            <a:off x="1205580" y="2519651"/>
            <a:ext cx="6462542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636DF156-827B-435F-B1C2-1DFD97928E2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CE0801C2-123E-4E06-9531-13269EEF5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423A00CF-4EEB-4EEE-808E-57456AC434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2" y="2660"/>
              <a:ext cx="2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4165C6A8-4365-4E92-87D6-AF03BE70948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33F9CAA0-F20D-4F64-A7B8-5FB01F6DED79}"/>
              </a:ext>
            </a:extLst>
          </p:cNvPr>
          <p:cNvGrpSpPr>
            <a:grpSpLocks/>
          </p:cNvGrpSpPr>
          <p:nvPr/>
        </p:nvGrpSpPr>
        <p:grpSpPr bwMode="auto">
          <a:xfrm>
            <a:off x="1302036" y="3357851"/>
            <a:ext cx="6566016" cy="555625"/>
            <a:chOff x="1248" y="3230"/>
            <a:chExt cx="3317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36A218A1-5781-4A1A-AEFA-D03366AABB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24D292E9-D490-4E49-A724-777D78865E0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DEEDA656-DB8F-42C4-98DF-ED3CE9201B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0" y="3272"/>
              <a:ext cx="28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Пропонуйте безготівкову оплату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59E9AAE1-50B0-4B8E-9C7A-017C5D9FE4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B08D00B6-AA20-420E-9A1A-7CF9A0B0134E}"/>
              </a:ext>
            </a:extLst>
          </p:cNvPr>
          <p:cNvGrpSpPr>
            <a:grpSpLocks/>
          </p:cNvGrpSpPr>
          <p:nvPr/>
        </p:nvGrpSpPr>
        <p:grpSpPr bwMode="auto">
          <a:xfrm>
            <a:off x="1397052" y="5056476"/>
            <a:ext cx="627107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590279E0-A121-414B-986C-9AACD151645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9EB6E143-28FE-4C15-AE91-CD683F59730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52365792-4DBF-4CE9-BCA2-643B1100FE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79" y="3272"/>
              <a:ext cx="27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Створіть свою соціальну мережу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ACBCBB67-3390-430D-A0E7-F38E8A5BBF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236573" y="2574698"/>
            <a:ext cx="543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Поділіться спеціальними пропозиціями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7700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80" y="365126"/>
            <a:ext cx="6995469" cy="1562528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QR-коди потенційно можуть допомогти закладу залучити нових гостей, оптимізувати бізнес-процеси та збільшити продажі. Їх легко застосувати</a:t>
            </a: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16" y="2231534"/>
            <a:ext cx="29432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Desktop\конференція 23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91" y="321250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2037065"/>
            <a:ext cx="3120467" cy="44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3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8834"/>
            <a:ext cx="90096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b="1" dirty="0" smtClean="0">
                <a:solidFill>
                  <a:schemeClr val="accent2"/>
                </a:solidFill>
              </a:rPr>
              <a:t>Дякую за увагу!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1947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152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QR-КОД В РЕСТОРАНАХ - ІННОВАЦІЯ ЧИ ПРОБЛЕМА?</vt:lpstr>
      <vt:lpstr>В Одесі заклади: Реберня, кафе 45 booze&amp;bakery, Suke bistro, About U, Софі, TREF, Pasta &amp; Pizza та багато інших використовують QR-коди.</vt:lpstr>
      <vt:lpstr>QR-код – це двовимірний штрих-код, який можна швидко розпізнати сканувальним обладнанням і камерою мобільного телефона.</vt:lpstr>
      <vt:lpstr>Презентация PowerPoint</vt:lpstr>
      <vt:lpstr>Презентация PowerPoint</vt:lpstr>
      <vt:lpstr>Кілька способів використання QR-кодів:</vt:lpstr>
      <vt:lpstr>QR-коди потенційно можуть допомогти закладу залучити нових гостей, оптимізувати бізнес-процеси та збільшити продажі. Їх легко застосувати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hhp</cp:lastModifiedBy>
  <cp:revision>11</cp:revision>
  <dcterms:created xsi:type="dcterms:W3CDTF">2020-10-04T11:15:31Z</dcterms:created>
  <dcterms:modified xsi:type="dcterms:W3CDTF">2023-01-17T14:56:44Z</dcterms:modified>
</cp:coreProperties>
</file>